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6.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7.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8.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10.xml" ContentType="application/vnd.openxmlformats-officedocument.theme+xml"/>
  <Override PartName="/ppt/slideLayouts/slideLayout141.xml" ContentType="application/vnd.openxmlformats-officedocument.presentationml.slideLayout+xml"/>
  <Override PartName="/ppt/theme/theme11.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12.xml" ContentType="application/vnd.openxmlformats-officedocument.theme+xml"/>
  <Override PartName="/ppt/tags/tag2.xml" ContentType="application/vnd.openxmlformats-officedocument.presentationml.tags+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6560" r:id="rId4"/>
    <p:sldMasterId id="2147486605" r:id="rId5"/>
    <p:sldMasterId id="2147486657" r:id="rId6"/>
    <p:sldMasterId id="2147486662" r:id="rId7"/>
    <p:sldMasterId id="2147486760" r:id="rId8"/>
    <p:sldMasterId id="2147483911" r:id="rId9"/>
    <p:sldMasterId id="2147485154" r:id="rId10"/>
    <p:sldMasterId id="2147493371" r:id="rId11"/>
    <p:sldMasterId id="2147493387" r:id="rId12"/>
    <p:sldMasterId id="2147493393" r:id="rId13"/>
    <p:sldMasterId id="2147483684" r:id="rId14"/>
    <p:sldMasterId id="2147493408" r:id="rId15"/>
    <p:sldMasterId id="2147493440" r:id="rId16"/>
  </p:sldMasterIdLst>
  <p:notesMasterIdLst>
    <p:notesMasterId r:id="rId41"/>
  </p:notesMasterIdLst>
  <p:sldIdLst>
    <p:sldId id="2076138468" r:id="rId17"/>
    <p:sldId id="2076137113" r:id="rId18"/>
    <p:sldId id="259" r:id="rId19"/>
    <p:sldId id="258" r:id="rId20"/>
    <p:sldId id="2076138469" r:id="rId21"/>
    <p:sldId id="2076138464" r:id="rId22"/>
    <p:sldId id="2134805064" r:id="rId23"/>
    <p:sldId id="2134805065" r:id="rId24"/>
    <p:sldId id="2134805066" r:id="rId25"/>
    <p:sldId id="2076138470" r:id="rId26"/>
    <p:sldId id="2076137116" r:id="rId27"/>
    <p:sldId id="2076137117" r:id="rId28"/>
    <p:sldId id="2076137118" r:id="rId29"/>
    <p:sldId id="2076137122" r:id="rId30"/>
    <p:sldId id="2076137119" r:id="rId31"/>
    <p:sldId id="2076138471" r:id="rId32"/>
    <p:sldId id="2134805038" r:id="rId33"/>
    <p:sldId id="2134805053" r:id="rId34"/>
    <p:sldId id="2134805054" r:id="rId35"/>
    <p:sldId id="2134805055" r:id="rId36"/>
    <p:sldId id="2076136866" r:id="rId37"/>
    <p:sldId id="2134805062" r:id="rId38"/>
    <p:sldId id="2076138472" r:id="rId39"/>
    <p:sldId id="207613847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129B63-1A49-421C-8E17-39BA78C04D03}" v="12" dt="2020-06-25T15:03:32.880"/>
    <p1510:client id="{2AFE1EE9-4BFE-425F-9112-2BC682F0273A}" v="2515" dt="2020-06-26T07:25:50.815"/>
    <p1510:client id="{4164E4B5-3F14-49D0-BED8-005D632963F8}" v="720" dt="2020-06-26T06:50:58.207"/>
    <p1510:client id="{4BBA370A-3BCE-43DB-B2F2-BD4E6345EB3D}" v="878" dt="2020-06-26T08:05:32.643"/>
    <p1510:client id="{EEABC871-E53E-4DAE-9AF4-540032E91333}" v="126" dt="2020-06-26T05:18:29.55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microsoft.com/office/2016/11/relationships/changesInfo" Target="changesInfos/changesInfo1.xml"/><Relationship Id="rId20" Type="http://schemas.openxmlformats.org/officeDocument/2006/relationships/slide" Target="slides/slide4.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zabolcs Lippe" userId="S::slippe@microsoft.com::60ab914d-7da0-4594-b174-98427b7ed644" providerId="AD" clId="Web-{6E64B743-8BCC-2EDE-E03A-780F6C753344}"/>
    <pc:docChg chg="modSld">
      <pc:chgData name="Szabolcs Lippe" userId="S::slippe@microsoft.com::60ab914d-7da0-4594-b174-98427b7ed644" providerId="AD" clId="Web-{6E64B743-8BCC-2EDE-E03A-780F6C753344}" dt="2020-06-25T07:40:56.934" v="401" actId="20577"/>
      <pc:docMkLst>
        <pc:docMk/>
      </pc:docMkLst>
      <pc:sldChg chg="modSp">
        <pc:chgData name="Szabolcs Lippe" userId="S::slippe@microsoft.com::60ab914d-7da0-4594-b174-98427b7ed644" providerId="AD" clId="Web-{6E64B743-8BCC-2EDE-E03A-780F6C753344}" dt="2020-06-25T07:40:56.934" v="400" actId="20577"/>
        <pc:sldMkLst>
          <pc:docMk/>
          <pc:sldMk cId="484947355" sldId="2076137113"/>
        </pc:sldMkLst>
        <pc:spChg chg="mod">
          <ac:chgData name="Szabolcs Lippe" userId="S::slippe@microsoft.com::60ab914d-7da0-4594-b174-98427b7ed644" providerId="AD" clId="Web-{6E64B743-8BCC-2EDE-E03A-780F6C753344}" dt="2020-06-25T07:40:56.934" v="400" actId="20577"/>
          <ac:spMkLst>
            <pc:docMk/>
            <pc:sldMk cId="484947355" sldId="2076137113"/>
            <ac:spMk id="3" creationId="{59B37F65-A65B-4C39-AC76-75D5E701E696}"/>
          </ac:spMkLst>
        </pc:spChg>
      </pc:sldChg>
    </pc:docChg>
  </pc:docChgLst>
  <pc:docChgLst>
    <pc:chgData name="Tomas Pavlu" userId="21c870a1-123a-4582-9a47-5c5e69fc8e38" providerId="ADAL" clId="{17129B63-1A49-421C-8E17-39BA78C04D03}"/>
    <pc:docChg chg="delSld modSld">
      <pc:chgData name="Tomas Pavlu" userId="21c870a1-123a-4582-9a47-5c5e69fc8e38" providerId="ADAL" clId="{17129B63-1A49-421C-8E17-39BA78C04D03}" dt="2020-06-25T15:03:32.880" v="7" actId="1076"/>
      <pc:docMkLst>
        <pc:docMk/>
      </pc:docMkLst>
      <pc:sldChg chg="modSp mod">
        <pc:chgData name="Tomas Pavlu" userId="21c870a1-123a-4582-9a47-5c5e69fc8e38" providerId="ADAL" clId="{17129B63-1A49-421C-8E17-39BA78C04D03}" dt="2020-06-25T15:03:32.880" v="7" actId="1076"/>
        <pc:sldMkLst>
          <pc:docMk/>
          <pc:sldMk cId="454745434" sldId="2076138471"/>
        </pc:sldMkLst>
        <pc:spChg chg="mod">
          <ac:chgData name="Tomas Pavlu" userId="21c870a1-123a-4582-9a47-5c5e69fc8e38" providerId="ADAL" clId="{17129B63-1A49-421C-8E17-39BA78C04D03}" dt="2020-06-25T15:03:32.880" v="7" actId="1076"/>
          <ac:spMkLst>
            <pc:docMk/>
            <pc:sldMk cId="454745434" sldId="2076138471"/>
            <ac:spMk id="9" creationId="{6CF67FE7-FDF2-485E-920B-C579DAED9632}"/>
          </ac:spMkLst>
        </pc:spChg>
      </pc:sldChg>
      <pc:sldChg chg="del">
        <pc:chgData name="Tomas Pavlu" userId="21c870a1-123a-4582-9a47-5c5e69fc8e38" providerId="ADAL" clId="{17129B63-1A49-421C-8E17-39BA78C04D03}" dt="2020-06-25T14:37:47.944" v="0" actId="47"/>
        <pc:sldMkLst>
          <pc:docMk/>
          <pc:sldMk cId="3361435658" sldId="2076138473"/>
        </pc:sldMkLst>
      </pc:sldChg>
    </pc:docChg>
  </pc:docChgLst>
  <pc:docChgLst>
    <pc:chgData name="Peter Kuna" userId="7390eacb-db33-4931-a7e3-c9002f6a3a83" providerId="ADAL" clId="{EEABC871-E53E-4DAE-9AF4-540032E91333}"/>
    <pc:docChg chg="custSel addSld delSld modSld">
      <pc:chgData name="Peter Kuna" userId="7390eacb-db33-4931-a7e3-c9002f6a3a83" providerId="ADAL" clId="{EEABC871-E53E-4DAE-9AF4-540032E91333}" dt="2020-06-25T07:48:52.648" v="118" actId="47"/>
      <pc:docMkLst>
        <pc:docMk/>
      </pc:docMkLst>
      <pc:sldChg chg="modSp add mod">
        <pc:chgData name="Peter Kuna" userId="7390eacb-db33-4931-a7e3-c9002f6a3a83" providerId="ADAL" clId="{EEABC871-E53E-4DAE-9AF4-540032E91333}" dt="2020-06-25T07:42:24.039" v="28" actId="20577"/>
        <pc:sldMkLst>
          <pc:docMk/>
          <pc:sldMk cId="1298655023" sldId="2076137116"/>
        </pc:sldMkLst>
        <pc:spChg chg="mod">
          <ac:chgData name="Peter Kuna" userId="7390eacb-db33-4931-a7e3-c9002f6a3a83" providerId="ADAL" clId="{EEABC871-E53E-4DAE-9AF4-540032E91333}" dt="2020-06-25T07:42:24.039" v="28" actId="20577"/>
          <ac:spMkLst>
            <pc:docMk/>
            <pc:sldMk cId="1298655023" sldId="2076137116"/>
            <ac:spMk id="2" creationId="{52F46A5A-F333-4CA2-A850-0D6D21573DC7}"/>
          </ac:spMkLst>
        </pc:spChg>
      </pc:sldChg>
      <pc:sldChg chg="modSp add mod">
        <pc:chgData name="Peter Kuna" userId="7390eacb-db33-4931-a7e3-c9002f6a3a83" providerId="ADAL" clId="{EEABC871-E53E-4DAE-9AF4-540032E91333}" dt="2020-06-25T07:42:28.763" v="29" actId="14100"/>
        <pc:sldMkLst>
          <pc:docMk/>
          <pc:sldMk cId="1934583575" sldId="2076137117"/>
        </pc:sldMkLst>
        <pc:spChg chg="mod">
          <ac:chgData name="Peter Kuna" userId="7390eacb-db33-4931-a7e3-c9002f6a3a83" providerId="ADAL" clId="{EEABC871-E53E-4DAE-9AF4-540032E91333}" dt="2020-06-25T07:42:28.763" v="29" actId="14100"/>
          <ac:spMkLst>
            <pc:docMk/>
            <pc:sldMk cId="1934583575" sldId="2076137117"/>
            <ac:spMk id="23" creationId="{E4EB9DD4-631C-4B63-90E6-2AC021DA6C03}"/>
          </ac:spMkLst>
        </pc:spChg>
      </pc:sldChg>
      <pc:sldChg chg="modSp add mod">
        <pc:chgData name="Peter Kuna" userId="7390eacb-db33-4931-a7e3-c9002f6a3a83" providerId="ADAL" clId="{EEABC871-E53E-4DAE-9AF4-540032E91333}" dt="2020-06-25T07:42:32.909" v="30" actId="14100"/>
        <pc:sldMkLst>
          <pc:docMk/>
          <pc:sldMk cId="60975120" sldId="2076137118"/>
        </pc:sldMkLst>
        <pc:spChg chg="mod">
          <ac:chgData name="Peter Kuna" userId="7390eacb-db33-4931-a7e3-c9002f6a3a83" providerId="ADAL" clId="{EEABC871-E53E-4DAE-9AF4-540032E91333}" dt="2020-06-25T07:42:32.909" v="30" actId="14100"/>
          <ac:spMkLst>
            <pc:docMk/>
            <pc:sldMk cId="60975120" sldId="2076137118"/>
            <ac:spMk id="23" creationId="{E4EB9DD4-631C-4B63-90E6-2AC021DA6C03}"/>
          </ac:spMkLst>
        </pc:spChg>
      </pc:sldChg>
      <pc:sldChg chg="modSp add mod">
        <pc:chgData name="Peter Kuna" userId="7390eacb-db33-4931-a7e3-c9002f6a3a83" providerId="ADAL" clId="{EEABC871-E53E-4DAE-9AF4-540032E91333}" dt="2020-06-25T07:42:36.412" v="31" actId="14100"/>
        <pc:sldMkLst>
          <pc:docMk/>
          <pc:sldMk cId="2561438837" sldId="2076137119"/>
        </pc:sldMkLst>
        <pc:spChg chg="mod">
          <ac:chgData name="Peter Kuna" userId="7390eacb-db33-4931-a7e3-c9002f6a3a83" providerId="ADAL" clId="{EEABC871-E53E-4DAE-9AF4-540032E91333}" dt="2020-06-25T07:42:36.412" v="31" actId="14100"/>
          <ac:spMkLst>
            <pc:docMk/>
            <pc:sldMk cId="2561438837" sldId="2076137119"/>
            <ac:spMk id="23" creationId="{E4EB9DD4-631C-4B63-90E6-2AC021DA6C03}"/>
          </ac:spMkLst>
        </pc:spChg>
      </pc:sldChg>
      <pc:sldChg chg="modSp add del mod">
        <pc:chgData name="Peter Kuna" userId="7390eacb-db33-4931-a7e3-c9002f6a3a83" providerId="ADAL" clId="{EEABC871-E53E-4DAE-9AF4-540032E91333}" dt="2020-06-25T07:48:52.648" v="118" actId="47"/>
        <pc:sldMkLst>
          <pc:docMk/>
          <pc:sldMk cId="438989686" sldId="2076137120"/>
        </pc:sldMkLst>
        <pc:spChg chg="mod">
          <ac:chgData name="Peter Kuna" userId="7390eacb-db33-4931-a7e3-c9002f6a3a83" providerId="ADAL" clId="{EEABC871-E53E-4DAE-9AF4-540032E91333}" dt="2020-06-25T07:42:39.935" v="32" actId="14100"/>
          <ac:spMkLst>
            <pc:docMk/>
            <pc:sldMk cId="438989686" sldId="2076137120"/>
            <ac:spMk id="23" creationId="{E4EB9DD4-631C-4B63-90E6-2AC021DA6C03}"/>
          </ac:spMkLst>
        </pc:spChg>
      </pc:sldChg>
      <pc:sldChg chg="modSp add mod">
        <pc:chgData name="Peter Kuna" userId="7390eacb-db33-4931-a7e3-c9002f6a3a83" providerId="ADAL" clId="{EEABC871-E53E-4DAE-9AF4-540032E91333}" dt="2020-06-25T07:45:57.787" v="117" actId="113"/>
        <pc:sldMkLst>
          <pc:docMk/>
          <pc:sldMk cId="668669574" sldId="2076137122"/>
        </pc:sldMkLst>
        <pc:spChg chg="mod">
          <ac:chgData name="Peter Kuna" userId="7390eacb-db33-4931-a7e3-c9002f6a3a83" providerId="ADAL" clId="{EEABC871-E53E-4DAE-9AF4-540032E91333}" dt="2020-06-25T07:43:17.295" v="71" actId="6549"/>
          <ac:spMkLst>
            <pc:docMk/>
            <pc:sldMk cId="668669574" sldId="2076137122"/>
            <ac:spMk id="23" creationId="{E4EB9DD4-631C-4B63-90E6-2AC021DA6C03}"/>
          </ac:spMkLst>
        </pc:spChg>
        <pc:spChg chg="mod">
          <ac:chgData name="Peter Kuna" userId="7390eacb-db33-4931-a7e3-c9002f6a3a83" providerId="ADAL" clId="{EEABC871-E53E-4DAE-9AF4-540032E91333}" dt="2020-06-25T07:45:57.787" v="117" actId="113"/>
          <ac:spMkLst>
            <pc:docMk/>
            <pc:sldMk cId="668669574" sldId="2076137122"/>
            <ac:spMk id="37" creationId="{60EEB113-2B7D-446F-85A0-923FC1C7F2AB}"/>
          </ac:spMkLst>
        </pc:spChg>
      </pc:sldChg>
      <pc:sldMasterChg chg="addSldLayout">
        <pc:chgData name="Peter Kuna" userId="7390eacb-db33-4931-a7e3-c9002f6a3a83" providerId="ADAL" clId="{EEABC871-E53E-4DAE-9AF4-540032E91333}" dt="2020-06-25T07:42:05.329" v="0" actId="22"/>
        <pc:sldMasterMkLst>
          <pc:docMk/>
          <pc:sldMasterMk cId="3952837367" sldId="2147493387"/>
        </pc:sldMasterMkLst>
        <pc:sldLayoutChg chg="add">
          <pc:chgData name="Peter Kuna" userId="7390eacb-db33-4931-a7e3-c9002f6a3a83" providerId="ADAL" clId="{EEABC871-E53E-4DAE-9AF4-540032E91333}" dt="2020-06-25T07:42:05.329" v="0" actId="22"/>
          <pc:sldLayoutMkLst>
            <pc:docMk/>
            <pc:sldMasterMk cId="3952837367" sldId="2147493387"/>
            <pc:sldLayoutMk cId="1488734466" sldId="2147493390"/>
          </pc:sldLayoutMkLst>
        </pc:sldLayoutChg>
        <pc:sldLayoutChg chg="add replId">
          <pc:chgData name="Peter Kuna" userId="7390eacb-db33-4931-a7e3-c9002f6a3a83" providerId="ADAL" clId="{EEABC871-E53E-4DAE-9AF4-540032E91333}" dt="2020-06-25T07:42:05.329" v="0" actId="22"/>
          <pc:sldLayoutMkLst>
            <pc:docMk/>
            <pc:sldMasterMk cId="3952837367" sldId="2147493387"/>
            <pc:sldLayoutMk cId="1219216996" sldId="2147493391"/>
          </pc:sldLayoutMkLst>
        </pc:sldLayoutChg>
      </pc:sldMasterChg>
    </pc:docChg>
  </pc:docChgLst>
  <pc:docChgLst>
    <pc:chgData name="Szabolcs" userId="60ab914d-7da0-4594-b174-98427b7ed644" providerId="ADAL" clId="{2AFE1EE9-4BFE-425F-9112-2BC682F0273A}"/>
    <pc:docChg chg="undo custSel addSld delSld modSld">
      <pc:chgData name="Szabolcs" userId="60ab914d-7da0-4594-b174-98427b7ed644" providerId="ADAL" clId="{2AFE1EE9-4BFE-425F-9112-2BC682F0273A}" dt="2020-06-26T07:25:40.513" v="2739"/>
      <pc:docMkLst>
        <pc:docMk/>
      </pc:docMkLst>
      <pc:sldChg chg="modSp mod">
        <pc:chgData name="Szabolcs" userId="60ab914d-7da0-4594-b174-98427b7ed644" providerId="ADAL" clId="{2AFE1EE9-4BFE-425F-9112-2BC682F0273A}" dt="2020-06-26T07:23:58.212" v="2735" actId="20577"/>
        <pc:sldMkLst>
          <pc:docMk/>
          <pc:sldMk cId="484947355" sldId="2076137113"/>
        </pc:sldMkLst>
        <pc:spChg chg="mod">
          <ac:chgData name="Szabolcs" userId="60ab914d-7da0-4594-b174-98427b7ed644" providerId="ADAL" clId="{2AFE1EE9-4BFE-425F-9112-2BC682F0273A}" dt="2020-06-26T07:23:58.212" v="2735" actId="20577"/>
          <ac:spMkLst>
            <pc:docMk/>
            <pc:sldMk cId="484947355" sldId="2076137113"/>
            <ac:spMk id="3" creationId="{59B37F65-A65B-4C39-AC76-75D5E701E696}"/>
          </ac:spMkLst>
        </pc:spChg>
      </pc:sldChg>
      <pc:sldChg chg="add">
        <pc:chgData name="Szabolcs" userId="60ab914d-7da0-4594-b174-98427b7ed644" providerId="ADAL" clId="{2AFE1EE9-4BFE-425F-9112-2BC682F0273A}" dt="2020-06-25T07:42:07.904" v="0"/>
        <pc:sldMkLst>
          <pc:docMk/>
          <pc:sldMk cId="1068293769" sldId="2076137116"/>
        </pc:sldMkLst>
      </pc:sldChg>
      <pc:sldChg chg="del">
        <pc:chgData name="Szabolcs" userId="60ab914d-7da0-4594-b174-98427b7ed644" providerId="ADAL" clId="{2AFE1EE9-4BFE-425F-9112-2BC682F0273A}" dt="2020-06-25T08:02:00.015" v="2" actId="47"/>
        <pc:sldMkLst>
          <pc:docMk/>
          <pc:sldMk cId="1068293769" sldId="2076137121"/>
        </pc:sldMkLst>
      </pc:sldChg>
      <pc:sldChg chg="modSp mod">
        <pc:chgData name="Szabolcs" userId="60ab914d-7da0-4594-b174-98427b7ed644" providerId="ADAL" clId="{2AFE1EE9-4BFE-425F-9112-2BC682F0273A}" dt="2020-06-25T11:44:19.799" v="148" actId="20577"/>
        <pc:sldMkLst>
          <pc:docMk/>
          <pc:sldMk cId="209515617" sldId="2076138464"/>
        </pc:sldMkLst>
        <pc:graphicFrameChg chg="modGraphic">
          <ac:chgData name="Szabolcs" userId="60ab914d-7da0-4594-b174-98427b7ed644" providerId="ADAL" clId="{2AFE1EE9-4BFE-425F-9112-2BC682F0273A}" dt="2020-06-25T11:44:19.799" v="148" actId="20577"/>
          <ac:graphicFrameMkLst>
            <pc:docMk/>
            <pc:sldMk cId="209515617" sldId="2076138464"/>
            <ac:graphicFrameMk id="90" creationId="{3EE023A5-AFF3-42A9-B5D6-A8116BD1D960}"/>
          </ac:graphicFrameMkLst>
        </pc:graphicFrameChg>
      </pc:sldChg>
      <pc:sldChg chg="new del">
        <pc:chgData name="Szabolcs" userId="60ab914d-7da0-4594-b174-98427b7ed644" providerId="ADAL" clId="{2AFE1EE9-4BFE-425F-9112-2BC682F0273A}" dt="2020-06-25T12:03:16.721" v="749" actId="47"/>
        <pc:sldMkLst>
          <pc:docMk/>
          <pc:sldMk cId="3580221282" sldId="2076138465"/>
        </pc:sldMkLst>
      </pc:sldChg>
      <pc:sldChg chg="modSp new mod">
        <pc:chgData name="Szabolcs" userId="60ab914d-7da0-4594-b174-98427b7ed644" providerId="ADAL" clId="{2AFE1EE9-4BFE-425F-9112-2BC682F0273A}" dt="2020-06-25T14:36:47.114" v="1161" actId="1076"/>
        <pc:sldMkLst>
          <pc:docMk/>
          <pc:sldMk cId="2481583580" sldId="2076138466"/>
        </pc:sldMkLst>
        <pc:spChg chg="mod">
          <ac:chgData name="Szabolcs" userId="60ab914d-7da0-4594-b174-98427b7ed644" providerId="ADAL" clId="{2AFE1EE9-4BFE-425F-9112-2BC682F0273A}" dt="2020-06-25T11:26:52.209" v="23" actId="20577"/>
          <ac:spMkLst>
            <pc:docMk/>
            <pc:sldMk cId="2481583580" sldId="2076138466"/>
            <ac:spMk id="2" creationId="{F48D9470-2123-450E-9171-69FEA8F3C95C}"/>
          </ac:spMkLst>
        </pc:spChg>
        <pc:spChg chg="mod">
          <ac:chgData name="Szabolcs" userId="60ab914d-7da0-4594-b174-98427b7ed644" providerId="ADAL" clId="{2AFE1EE9-4BFE-425F-9112-2BC682F0273A}" dt="2020-06-25T14:36:47.114" v="1161" actId="1076"/>
          <ac:spMkLst>
            <pc:docMk/>
            <pc:sldMk cId="2481583580" sldId="2076138466"/>
            <ac:spMk id="3" creationId="{222E3F9F-1D30-4BB8-AC1F-5850089D596B}"/>
          </ac:spMkLst>
        </pc:spChg>
      </pc:sldChg>
      <pc:sldChg chg="addSp delSp modSp new mod modClrScheme chgLayout">
        <pc:chgData name="Szabolcs" userId="60ab914d-7da0-4594-b174-98427b7ed644" providerId="ADAL" clId="{2AFE1EE9-4BFE-425F-9112-2BC682F0273A}" dt="2020-06-26T06:18:23.556" v="2690" actId="2165"/>
        <pc:sldMkLst>
          <pc:docMk/>
          <pc:sldMk cId="1428436455" sldId="2076138467"/>
        </pc:sldMkLst>
        <pc:spChg chg="mod ord">
          <ac:chgData name="Szabolcs" userId="60ab914d-7da0-4594-b174-98427b7ed644" providerId="ADAL" clId="{2AFE1EE9-4BFE-425F-9112-2BC682F0273A}" dt="2020-06-25T12:12:09.985" v="806" actId="700"/>
          <ac:spMkLst>
            <pc:docMk/>
            <pc:sldMk cId="1428436455" sldId="2076138467"/>
            <ac:spMk id="2" creationId="{B3005C11-C499-4D0F-936D-38123986BE5E}"/>
          </ac:spMkLst>
        </pc:spChg>
        <pc:spChg chg="del mod ord">
          <ac:chgData name="Szabolcs" userId="60ab914d-7da0-4594-b174-98427b7ed644" providerId="ADAL" clId="{2AFE1EE9-4BFE-425F-9112-2BC682F0273A}" dt="2020-06-25T12:12:09.985" v="806" actId="700"/>
          <ac:spMkLst>
            <pc:docMk/>
            <pc:sldMk cId="1428436455" sldId="2076138467"/>
            <ac:spMk id="3" creationId="{188B7906-2F67-4B7C-9E90-2F0415F8CBD8}"/>
          </ac:spMkLst>
        </pc:spChg>
        <pc:spChg chg="add del mod ord">
          <ac:chgData name="Szabolcs" userId="60ab914d-7da0-4594-b174-98427b7ed644" providerId="ADAL" clId="{2AFE1EE9-4BFE-425F-9112-2BC682F0273A}" dt="2020-06-25T14:35:46.651" v="1159" actId="478"/>
          <ac:spMkLst>
            <pc:docMk/>
            <pc:sldMk cId="1428436455" sldId="2076138467"/>
            <ac:spMk id="4" creationId="{C3666364-F635-4D96-AF03-6646410D3629}"/>
          </ac:spMkLst>
        </pc:spChg>
        <pc:spChg chg="add del mod ord">
          <ac:chgData name="Szabolcs" userId="60ab914d-7da0-4594-b174-98427b7ed644" providerId="ADAL" clId="{2AFE1EE9-4BFE-425F-9112-2BC682F0273A}" dt="2020-06-25T14:35:50.556" v="1160" actId="478"/>
          <ac:spMkLst>
            <pc:docMk/>
            <pc:sldMk cId="1428436455" sldId="2076138467"/>
            <ac:spMk id="5" creationId="{FCF8192F-A277-4DA9-8838-FCB00A05FBDC}"/>
          </ac:spMkLst>
        </pc:spChg>
        <pc:spChg chg="add del mod">
          <ac:chgData name="Szabolcs" userId="60ab914d-7da0-4594-b174-98427b7ed644" providerId="ADAL" clId="{2AFE1EE9-4BFE-425F-9112-2BC682F0273A}" dt="2020-06-26T05:06:31.209" v="1484" actId="478"/>
          <ac:spMkLst>
            <pc:docMk/>
            <pc:sldMk cId="1428436455" sldId="2076138467"/>
            <ac:spMk id="9" creationId="{233AF6D0-B5D6-4C3B-98A2-27A963734807}"/>
          </ac:spMkLst>
        </pc:spChg>
        <pc:spChg chg="add del mod">
          <ac:chgData name="Szabolcs" userId="60ab914d-7da0-4594-b174-98427b7ed644" providerId="ADAL" clId="{2AFE1EE9-4BFE-425F-9112-2BC682F0273A}" dt="2020-06-26T05:02:42.003" v="1216" actId="478"/>
          <ac:spMkLst>
            <pc:docMk/>
            <pc:sldMk cId="1428436455" sldId="2076138467"/>
            <ac:spMk id="11" creationId="{C294746B-C4BF-42C4-BCC2-CEC3B2B5FAD3}"/>
          </ac:spMkLst>
        </pc:spChg>
        <pc:graphicFrameChg chg="add mod modGraphic">
          <ac:chgData name="Szabolcs" userId="60ab914d-7da0-4594-b174-98427b7ed644" providerId="ADAL" clId="{2AFE1EE9-4BFE-425F-9112-2BC682F0273A}" dt="2020-06-26T06:18:23.556" v="2690" actId="2165"/>
          <ac:graphicFrameMkLst>
            <pc:docMk/>
            <pc:sldMk cId="1428436455" sldId="2076138467"/>
            <ac:graphicFrameMk id="6" creationId="{C24D16CC-BDC9-4ED8-91CD-3FD181071F9C}"/>
          </ac:graphicFrameMkLst>
        </pc:graphicFrameChg>
      </pc:sldChg>
      <pc:sldChg chg="modSp mod">
        <pc:chgData name="Szabolcs" userId="60ab914d-7da0-4594-b174-98427b7ed644" providerId="ADAL" clId="{2AFE1EE9-4BFE-425F-9112-2BC682F0273A}" dt="2020-06-26T07:25:40.513" v="2739"/>
        <pc:sldMkLst>
          <pc:docMk/>
          <pc:sldMk cId="1605392380" sldId="2076138472"/>
        </pc:sldMkLst>
        <pc:spChg chg="mod">
          <ac:chgData name="Szabolcs" userId="60ab914d-7da0-4594-b174-98427b7ed644" providerId="ADAL" clId="{2AFE1EE9-4BFE-425F-9112-2BC682F0273A}" dt="2020-06-26T07:25:40.513" v="2739"/>
          <ac:spMkLst>
            <pc:docMk/>
            <pc:sldMk cId="1605392380" sldId="2076138472"/>
            <ac:spMk id="9" creationId="{6CF67FE7-FDF2-485E-920B-C579DAED9632}"/>
          </ac:spMkLst>
        </pc:spChg>
      </pc:sldChg>
      <pc:sldChg chg="addSp modSp new mod">
        <pc:chgData name="Szabolcs" userId="60ab914d-7da0-4594-b174-98427b7ed644" providerId="ADAL" clId="{2AFE1EE9-4BFE-425F-9112-2BC682F0273A}" dt="2020-06-26T05:28:08.941" v="2689" actId="20577"/>
        <pc:sldMkLst>
          <pc:docMk/>
          <pc:sldMk cId="1096631058" sldId="2134805063"/>
        </pc:sldMkLst>
        <pc:spChg chg="mod">
          <ac:chgData name="Szabolcs" userId="60ab914d-7da0-4594-b174-98427b7ed644" providerId="ADAL" clId="{2AFE1EE9-4BFE-425F-9112-2BC682F0273A}" dt="2020-06-26T05:27:18.735" v="2672" actId="20577"/>
          <ac:spMkLst>
            <pc:docMk/>
            <pc:sldMk cId="1096631058" sldId="2134805063"/>
            <ac:spMk id="2" creationId="{C16526BF-9892-4536-9B71-C0499E08AE4A}"/>
          </ac:spMkLst>
        </pc:spChg>
        <pc:spChg chg="mod">
          <ac:chgData name="Szabolcs" userId="60ab914d-7da0-4594-b174-98427b7ed644" providerId="ADAL" clId="{2AFE1EE9-4BFE-425F-9112-2BC682F0273A}" dt="2020-06-26T05:27:01.057" v="2639" actId="14100"/>
          <ac:spMkLst>
            <pc:docMk/>
            <pc:sldMk cId="1096631058" sldId="2134805063"/>
            <ac:spMk id="3" creationId="{31163D8F-7EFF-45A3-9C2B-5E8F99D6B980}"/>
          </ac:spMkLst>
        </pc:spChg>
        <pc:graphicFrameChg chg="add mod modGraphic">
          <ac:chgData name="Szabolcs" userId="60ab914d-7da0-4594-b174-98427b7ed644" providerId="ADAL" clId="{2AFE1EE9-4BFE-425F-9112-2BC682F0273A}" dt="2020-06-26T05:28:08.941" v="2689" actId="20577"/>
          <ac:graphicFrameMkLst>
            <pc:docMk/>
            <pc:sldMk cId="1096631058" sldId="2134805063"/>
            <ac:graphicFrameMk id="4" creationId="{58EC31A8-3202-4E7B-A747-4D415805C345}"/>
          </ac:graphicFrameMkLst>
        </pc:graphicFrameChg>
      </pc:sldChg>
      <pc:sldMasterChg chg="delSldLayout">
        <pc:chgData name="Szabolcs" userId="60ab914d-7da0-4594-b174-98427b7ed644" providerId="ADAL" clId="{2AFE1EE9-4BFE-425F-9112-2BC682F0273A}" dt="2020-06-25T08:02:00.015" v="2" actId="47"/>
        <pc:sldMasterMkLst>
          <pc:docMk/>
          <pc:sldMasterMk cId="3952837367" sldId="2147493387"/>
        </pc:sldMasterMkLst>
        <pc:sldLayoutChg chg="del">
          <pc:chgData name="Szabolcs" userId="60ab914d-7da0-4594-b174-98427b7ed644" providerId="ADAL" clId="{2AFE1EE9-4BFE-425F-9112-2BC682F0273A}" dt="2020-06-25T08:02:00.015" v="2" actId="47"/>
          <pc:sldLayoutMkLst>
            <pc:docMk/>
            <pc:sldMasterMk cId="3952837367" sldId="2147493387"/>
            <pc:sldLayoutMk cId="2918530481" sldId="2147493392"/>
          </pc:sldLayoutMkLst>
        </pc:sldLayoutChg>
      </pc:sldMasterChg>
    </pc:docChg>
  </pc:docChgLst>
  <pc:docChgLst>
    <pc:chgData name="Gabor Vass" userId="eeb79861-a192-4842-956e-094877f4a978" providerId="ADAL" clId="{4BBA370A-3BCE-43DB-B2F2-BD4E6345EB3D}"/>
    <pc:docChg chg="custSel modSld">
      <pc:chgData name="Gabor Vass" userId="eeb79861-a192-4842-956e-094877f4a978" providerId="ADAL" clId="{4BBA370A-3BCE-43DB-B2F2-BD4E6345EB3D}" dt="2020-06-26T08:05:32.644" v="873" actId="20577"/>
      <pc:docMkLst>
        <pc:docMk/>
      </pc:docMkLst>
      <pc:sldChg chg="modSp mod">
        <pc:chgData name="Gabor Vass" userId="eeb79861-a192-4842-956e-094877f4a978" providerId="ADAL" clId="{4BBA370A-3BCE-43DB-B2F2-BD4E6345EB3D}" dt="2020-06-26T08:05:32.644" v="873" actId="20577"/>
        <pc:sldMkLst>
          <pc:docMk/>
          <pc:sldMk cId="2382068258" sldId="258"/>
        </pc:sldMkLst>
        <pc:spChg chg="mod">
          <ac:chgData name="Gabor Vass" userId="eeb79861-a192-4842-956e-094877f4a978" providerId="ADAL" clId="{4BBA370A-3BCE-43DB-B2F2-BD4E6345EB3D}" dt="2020-06-26T08:05:32.644" v="873" actId="20577"/>
          <ac:spMkLst>
            <pc:docMk/>
            <pc:sldMk cId="2382068258" sldId="258"/>
            <ac:spMk id="3" creationId="{FECAD351-2738-4EED-BA9A-A670AF20E53D}"/>
          </ac:spMkLst>
        </pc:spChg>
      </pc:sldChg>
      <pc:sldChg chg="delSp modSp mod">
        <pc:chgData name="Gabor Vass" userId="eeb79861-a192-4842-956e-094877f4a978" providerId="ADAL" clId="{4BBA370A-3BCE-43DB-B2F2-BD4E6345EB3D}" dt="2020-06-26T08:04:38.256" v="869" actId="20577"/>
        <pc:sldMkLst>
          <pc:docMk/>
          <pc:sldMk cId="2868134669" sldId="259"/>
        </pc:sldMkLst>
        <pc:spChg chg="mod">
          <ac:chgData name="Gabor Vass" userId="eeb79861-a192-4842-956e-094877f4a978" providerId="ADAL" clId="{4BBA370A-3BCE-43DB-B2F2-BD4E6345EB3D}" dt="2020-06-25T13:45:10.990" v="215" actId="20577"/>
          <ac:spMkLst>
            <pc:docMk/>
            <pc:sldMk cId="2868134669" sldId="259"/>
            <ac:spMk id="3" creationId="{E4B4FACF-3FCA-4CC9-89AE-E6D42B34F486}"/>
          </ac:spMkLst>
        </pc:spChg>
        <pc:spChg chg="mod">
          <ac:chgData name="Gabor Vass" userId="eeb79861-a192-4842-956e-094877f4a978" providerId="ADAL" clId="{4BBA370A-3BCE-43DB-B2F2-BD4E6345EB3D}" dt="2020-06-25T13:39:32.361" v="41" actId="20577"/>
          <ac:spMkLst>
            <pc:docMk/>
            <pc:sldMk cId="2868134669" sldId="259"/>
            <ac:spMk id="8" creationId="{8417925A-C695-4D96-B43A-E36168E05D90}"/>
          </ac:spMkLst>
        </pc:spChg>
        <pc:spChg chg="mod">
          <ac:chgData name="Gabor Vass" userId="eeb79861-a192-4842-956e-094877f4a978" providerId="ADAL" clId="{4BBA370A-3BCE-43DB-B2F2-BD4E6345EB3D}" dt="2020-06-25T13:45:21.789" v="238" actId="6549"/>
          <ac:spMkLst>
            <pc:docMk/>
            <pc:sldMk cId="2868134669" sldId="259"/>
            <ac:spMk id="67" creationId="{E6EC7621-B153-468E-8889-5CB8FB2C8830}"/>
          </ac:spMkLst>
        </pc:spChg>
        <pc:spChg chg="mod">
          <ac:chgData name="Gabor Vass" userId="eeb79861-a192-4842-956e-094877f4a978" providerId="ADAL" clId="{4BBA370A-3BCE-43DB-B2F2-BD4E6345EB3D}" dt="2020-06-25T13:41:23.842" v="112" actId="1076"/>
          <ac:spMkLst>
            <pc:docMk/>
            <pc:sldMk cId="2868134669" sldId="259"/>
            <ac:spMk id="110" creationId="{AD95D61F-FFA6-41D7-9842-0997DE846D19}"/>
          </ac:spMkLst>
        </pc:spChg>
        <pc:spChg chg="mod">
          <ac:chgData name="Gabor Vass" userId="eeb79861-a192-4842-956e-094877f4a978" providerId="ADAL" clId="{4BBA370A-3BCE-43DB-B2F2-BD4E6345EB3D}" dt="2020-06-26T08:04:38.256" v="869" actId="20577"/>
          <ac:spMkLst>
            <pc:docMk/>
            <pc:sldMk cId="2868134669" sldId="259"/>
            <ac:spMk id="114" creationId="{205912A3-1942-4787-98E8-D0E037A29F3E}"/>
          </ac:spMkLst>
        </pc:spChg>
        <pc:spChg chg="mod">
          <ac:chgData name="Gabor Vass" userId="eeb79861-a192-4842-956e-094877f4a978" providerId="ADAL" clId="{4BBA370A-3BCE-43DB-B2F2-BD4E6345EB3D}" dt="2020-06-25T13:45:40.295" v="241" actId="1076"/>
          <ac:spMkLst>
            <pc:docMk/>
            <pc:sldMk cId="2868134669" sldId="259"/>
            <ac:spMk id="133" creationId="{311F559A-5F23-4D34-B2E2-DB6B54D80B19}"/>
          </ac:spMkLst>
        </pc:spChg>
        <pc:spChg chg="mod">
          <ac:chgData name="Gabor Vass" userId="eeb79861-a192-4842-956e-094877f4a978" providerId="ADAL" clId="{4BBA370A-3BCE-43DB-B2F2-BD4E6345EB3D}" dt="2020-06-25T13:48:07.331" v="295" actId="1076"/>
          <ac:spMkLst>
            <pc:docMk/>
            <pc:sldMk cId="2868134669" sldId="259"/>
            <ac:spMk id="145" creationId="{FBFEFACE-5DA4-4452-826E-CE1E1D607145}"/>
          </ac:spMkLst>
        </pc:spChg>
        <pc:spChg chg="mod">
          <ac:chgData name="Gabor Vass" userId="eeb79861-a192-4842-956e-094877f4a978" providerId="ADAL" clId="{4BBA370A-3BCE-43DB-B2F2-BD4E6345EB3D}" dt="2020-06-25T13:47:22.707" v="290" actId="14100"/>
          <ac:spMkLst>
            <pc:docMk/>
            <pc:sldMk cId="2868134669" sldId="259"/>
            <ac:spMk id="150" creationId="{EB33807C-6337-4A99-979D-EBA36268FE1D}"/>
          </ac:spMkLst>
        </pc:spChg>
        <pc:spChg chg="mod">
          <ac:chgData name="Gabor Vass" userId="eeb79861-a192-4842-956e-094877f4a978" providerId="ADAL" clId="{4BBA370A-3BCE-43DB-B2F2-BD4E6345EB3D}" dt="2020-06-25T13:42:55.399" v="206" actId="20577"/>
          <ac:spMkLst>
            <pc:docMk/>
            <pc:sldMk cId="2868134669" sldId="259"/>
            <ac:spMk id="154" creationId="{B001C1EB-6E84-4642-9FDE-566312277232}"/>
          </ac:spMkLst>
        </pc:spChg>
        <pc:spChg chg="mod">
          <ac:chgData name="Gabor Vass" userId="eeb79861-a192-4842-956e-094877f4a978" providerId="ADAL" clId="{4BBA370A-3BCE-43DB-B2F2-BD4E6345EB3D}" dt="2020-06-25T13:46:21.890" v="287" actId="20577"/>
          <ac:spMkLst>
            <pc:docMk/>
            <pc:sldMk cId="2868134669" sldId="259"/>
            <ac:spMk id="223" creationId="{DA3D9A79-C0CA-45A7-A8EF-DC7395D1A8DE}"/>
          </ac:spMkLst>
        </pc:spChg>
        <pc:spChg chg="mod">
          <ac:chgData name="Gabor Vass" userId="eeb79861-a192-4842-956e-094877f4a978" providerId="ADAL" clId="{4BBA370A-3BCE-43DB-B2F2-BD4E6345EB3D}" dt="2020-06-25T13:45:56.255" v="242" actId="20577"/>
          <ac:spMkLst>
            <pc:docMk/>
            <pc:sldMk cId="2868134669" sldId="259"/>
            <ac:spMk id="224" creationId="{AE397C3E-E5E5-4341-87D1-78B0FD755E9A}"/>
          </ac:spMkLst>
        </pc:spChg>
        <pc:picChg chg="del">
          <ac:chgData name="Gabor Vass" userId="eeb79861-a192-4842-956e-094877f4a978" providerId="ADAL" clId="{4BBA370A-3BCE-43DB-B2F2-BD4E6345EB3D}" dt="2020-06-25T13:41:14.625" v="108" actId="478"/>
          <ac:picMkLst>
            <pc:docMk/>
            <pc:sldMk cId="2868134669" sldId="259"/>
            <ac:picMk id="10" creationId="{4AA16E62-A8F5-4443-B5D9-DD00BC3F1DB4}"/>
          </ac:picMkLst>
        </pc:picChg>
        <pc:picChg chg="del mod">
          <ac:chgData name="Gabor Vass" userId="eeb79861-a192-4842-956e-094877f4a978" providerId="ADAL" clId="{4BBA370A-3BCE-43DB-B2F2-BD4E6345EB3D}" dt="2020-06-25T13:43:37.885" v="207" actId="478"/>
          <ac:picMkLst>
            <pc:docMk/>
            <pc:sldMk cId="2868134669" sldId="259"/>
            <ac:picMk id="109" creationId="{CA0F6E80-0C49-4F60-9EA4-6263B3451E37}"/>
          </ac:picMkLst>
        </pc:picChg>
        <pc:picChg chg="mod">
          <ac:chgData name="Gabor Vass" userId="eeb79861-a192-4842-956e-094877f4a978" providerId="ADAL" clId="{4BBA370A-3BCE-43DB-B2F2-BD4E6345EB3D}" dt="2020-06-25T13:41:21.084" v="111" actId="1076"/>
          <ac:picMkLst>
            <pc:docMk/>
            <pc:sldMk cId="2868134669" sldId="259"/>
            <ac:picMk id="112" creationId="{D5AE7003-D544-4B8A-A62B-013DC09F15C3}"/>
          </ac:picMkLst>
        </pc:picChg>
        <pc:cxnChg chg="mod">
          <ac:chgData name="Gabor Vass" userId="eeb79861-a192-4842-956e-094877f4a978" providerId="ADAL" clId="{4BBA370A-3BCE-43DB-B2F2-BD4E6345EB3D}" dt="2020-06-25T13:47:10.092" v="289" actId="1076"/>
          <ac:cxnSpMkLst>
            <pc:docMk/>
            <pc:sldMk cId="2868134669" sldId="259"/>
            <ac:cxnSpMk id="151" creationId="{962AD14D-36E9-4F37-A0F3-E121E0345955}"/>
          </ac:cxnSpMkLst>
        </pc:cxnChg>
      </pc:sldChg>
      <pc:sldChg chg="modSp mod">
        <pc:chgData name="Gabor Vass" userId="eeb79861-a192-4842-956e-094877f4a978" providerId="ADAL" clId="{4BBA370A-3BCE-43DB-B2F2-BD4E6345EB3D}" dt="2020-06-26T06:28:26.225" v="812" actId="13926"/>
        <pc:sldMkLst>
          <pc:docMk/>
          <pc:sldMk cId="484947355" sldId="2076137113"/>
        </pc:sldMkLst>
        <pc:spChg chg="mod">
          <ac:chgData name="Gabor Vass" userId="eeb79861-a192-4842-956e-094877f4a978" providerId="ADAL" clId="{4BBA370A-3BCE-43DB-B2F2-BD4E6345EB3D}" dt="2020-06-25T13:50:55.879" v="446" actId="790"/>
          <ac:spMkLst>
            <pc:docMk/>
            <pc:sldMk cId="484947355" sldId="2076137113"/>
            <ac:spMk id="2" creationId="{2028705E-50E1-40B1-BE92-C72EF8917031}"/>
          </ac:spMkLst>
        </pc:spChg>
        <pc:spChg chg="mod">
          <ac:chgData name="Gabor Vass" userId="eeb79861-a192-4842-956e-094877f4a978" providerId="ADAL" clId="{4BBA370A-3BCE-43DB-B2F2-BD4E6345EB3D}" dt="2020-06-26T06:28:26.225" v="812" actId="13926"/>
          <ac:spMkLst>
            <pc:docMk/>
            <pc:sldMk cId="484947355" sldId="2076137113"/>
            <ac:spMk id="3" creationId="{59B37F65-A65B-4C39-AC76-75D5E701E696}"/>
          </ac:spMkLst>
        </pc:spChg>
      </pc:sldChg>
      <pc:sldChg chg="modSp mod">
        <pc:chgData name="Gabor Vass" userId="eeb79861-a192-4842-956e-094877f4a978" providerId="ADAL" clId="{4BBA370A-3BCE-43DB-B2F2-BD4E6345EB3D}" dt="2020-06-25T13:51:13.907" v="447" actId="790"/>
        <pc:sldMkLst>
          <pc:docMk/>
          <pc:sldMk cId="790984812" sldId="2076138468"/>
        </pc:sldMkLst>
        <pc:spChg chg="mod">
          <ac:chgData name="Gabor Vass" userId="eeb79861-a192-4842-956e-094877f4a978" providerId="ADAL" clId="{4BBA370A-3BCE-43DB-B2F2-BD4E6345EB3D}" dt="2020-06-25T13:51:13.907" v="447" actId="790"/>
          <ac:spMkLst>
            <pc:docMk/>
            <pc:sldMk cId="790984812" sldId="2076138468"/>
            <ac:spMk id="9" creationId="{6CF67FE7-FDF2-485E-920B-C579DAED9632}"/>
          </ac:spMkLst>
        </pc:spChg>
        <pc:picChg chg="mod">
          <ac:chgData name="Gabor Vass" userId="eeb79861-a192-4842-956e-094877f4a978" providerId="ADAL" clId="{4BBA370A-3BCE-43DB-B2F2-BD4E6345EB3D}" dt="2020-06-25T13:48:40.833" v="298" actId="14100"/>
          <ac:picMkLst>
            <pc:docMk/>
            <pc:sldMk cId="790984812" sldId="2076138468"/>
            <ac:picMk id="4" creationId="{4A087096-836F-4480-BBA4-59BBA124932A}"/>
          </ac:picMkLst>
        </pc:picChg>
      </pc:sldChg>
    </pc:docChg>
  </pc:docChgLst>
  <pc:docChgLst>
    <pc:chgData name="Zita Hrubi" userId="8b1480d7-c069-4105-916e-12522ddfc292" providerId="ADAL" clId="{4164E4B5-3F14-49D0-BED8-005D632963F8}"/>
    <pc:docChg chg="undo custSel addSld delSld modSld sldOrd addMainMaster delMainMaster">
      <pc:chgData name="Zita Hrubi" userId="8b1480d7-c069-4105-916e-12522ddfc292" providerId="ADAL" clId="{4164E4B5-3F14-49D0-BED8-005D632963F8}" dt="2020-06-26T06:50:58.208" v="930" actId="20577"/>
      <pc:docMkLst>
        <pc:docMk/>
      </pc:docMkLst>
      <pc:sldChg chg="delSp modSp mod">
        <pc:chgData name="Zita Hrubi" userId="8b1480d7-c069-4105-916e-12522ddfc292" providerId="ADAL" clId="{4164E4B5-3F14-49D0-BED8-005D632963F8}" dt="2020-06-25T13:49:31.884" v="748" actId="2711"/>
        <pc:sldMkLst>
          <pc:docMk/>
          <pc:sldMk cId="2868134669" sldId="259"/>
        </pc:sldMkLst>
        <pc:spChg chg="mod">
          <ac:chgData name="Zita Hrubi" userId="8b1480d7-c069-4105-916e-12522ddfc292" providerId="ADAL" clId="{4164E4B5-3F14-49D0-BED8-005D632963F8}" dt="2020-06-25T06:52:50.333" v="270" actId="1035"/>
          <ac:spMkLst>
            <pc:docMk/>
            <pc:sldMk cId="2868134669" sldId="259"/>
            <ac:spMk id="3" creationId="{E4B4FACF-3FCA-4CC9-89AE-E6D42B34F486}"/>
          </ac:spMkLst>
        </pc:spChg>
        <pc:spChg chg="mod">
          <ac:chgData name="Zita Hrubi" userId="8b1480d7-c069-4105-916e-12522ddfc292" providerId="ADAL" clId="{4164E4B5-3F14-49D0-BED8-005D632963F8}" dt="2020-06-25T06:52:50.333" v="270" actId="1035"/>
          <ac:spMkLst>
            <pc:docMk/>
            <pc:sldMk cId="2868134669" sldId="259"/>
            <ac:spMk id="66" creationId="{023AD83B-098B-4637-9B4D-7914431954D1}"/>
          </ac:spMkLst>
        </pc:spChg>
        <pc:spChg chg="mod">
          <ac:chgData name="Zita Hrubi" userId="8b1480d7-c069-4105-916e-12522ddfc292" providerId="ADAL" clId="{4164E4B5-3F14-49D0-BED8-005D632963F8}" dt="2020-06-25T06:52:50.333" v="270" actId="1035"/>
          <ac:spMkLst>
            <pc:docMk/>
            <pc:sldMk cId="2868134669" sldId="259"/>
            <ac:spMk id="67" creationId="{E6EC7621-B153-468E-8889-5CB8FB2C8830}"/>
          </ac:spMkLst>
        </pc:spChg>
        <pc:spChg chg="mod">
          <ac:chgData name="Zita Hrubi" userId="8b1480d7-c069-4105-916e-12522ddfc292" providerId="ADAL" clId="{4164E4B5-3F14-49D0-BED8-005D632963F8}" dt="2020-06-25T06:52:50.333" v="270" actId="1035"/>
          <ac:spMkLst>
            <pc:docMk/>
            <pc:sldMk cId="2868134669" sldId="259"/>
            <ac:spMk id="68" creationId="{94EF3F47-3D4D-40B8-B52C-9DC2F6BEEA92}"/>
          </ac:spMkLst>
        </pc:spChg>
        <pc:spChg chg="mod">
          <ac:chgData name="Zita Hrubi" userId="8b1480d7-c069-4105-916e-12522ddfc292" providerId="ADAL" clId="{4164E4B5-3F14-49D0-BED8-005D632963F8}" dt="2020-06-25T06:52:50.333" v="270" actId="1035"/>
          <ac:spMkLst>
            <pc:docMk/>
            <pc:sldMk cId="2868134669" sldId="259"/>
            <ac:spMk id="69" creationId="{CDC8C4CF-BC1A-4065-9C0C-71BED2A958FC}"/>
          </ac:spMkLst>
        </pc:spChg>
        <pc:spChg chg="mod">
          <ac:chgData name="Zita Hrubi" userId="8b1480d7-c069-4105-916e-12522ddfc292" providerId="ADAL" clId="{4164E4B5-3F14-49D0-BED8-005D632963F8}" dt="2020-06-25T06:53:10.270" v="285" actId="1035"/>
          <ac:spMkLst>
            <pc:docMk/>
            <pc:sldMk cId="2868134669" sldId="259"/>
            <ac:spMk id="74" creationId="{4E010288-F6F5-4F0F-B036-BE6B89F531A8}"/>
          </ac:spMkLst>
        </pc:spChg>
        <pc:spChg chg="mod">
          <ac:chgData name="Zita Hrubi" userId="8b1480d7-c069-4105-916e-12522ddfc292" providerId="ADAL" clId="{4164E4B5-3F14-49D0-BED8-005D632963F8}" dt="2020-06-25T06:53:10.270" v="285" actId="1035"/>
          <ac:spMkLst>
            <pc:docMk/>
            <pc:sldMk cId="2868134669" sldId="259"/>
            <ac:spMk id="86" creationId="{E5D5F6F8-B1F1-4B03-B0F3-A64A38DF7A59}"/>
          </ac:spMkLst>
        </pc:spChg>
        <pc:spChg chg="mod">
          <ac:chgData name="Zita Hrubi" userId="8b1480d7-c069-4105-916e-12522ddfc292" providerId="ADAL" clId="{4164E4B5-3F14-49D0-BED8-005D632963F8}" dt="2020-06-25T06:52:45.626" v="261" actId="14100"/>
          <ac:spMkLst>
            <pc:docMk/>
            <pc:sldMk cId="2868134669" sldId="259"/>
            <ac:spMk id="89" creationId="{C29C8E01-67C8-42FA-A996-84C4CEEC5DA4}"/>
          </ac:spMkLst>
        </pc:spChg>
        <pc:spChg chg="mod">
          <ac:chgData name="Zita Hrubi" userId="8b1480d7-c069-4105-916e-12522ddfc292" providerId="ADAL" clId="{4164E4B5-3F14-49D0-BED8-005D632963F8}" dt="2020-06-25T13:48:40.607" v="744" actId="207"/>
          <ac:spMkLst>
            <pc:docMk/>
            <pc:sldMk cId="2868134669" sldId="259"/>
            <ac:spMk id="110" creationId="{AD95D61F-FFA6-41D7-9842-0997DE846D19}"/>
          </ac:spMkLst>
        </pc:spChg>
        <pc:spChg chg="mod">
          <ac:chgData name="Zita Hrubi" userId="8b1480d7-c069-4105-916e-12522ddfc292" providerId="ADAL" clId="{4164E4B5-3F14-49D0-BED8-005D632963F8}" dt="2020-06-25T13:48:44.952" v="745" actId="207"/>
          <ac:spMkLst>
            <pc:docMk/>
            <pc:sldMk cId="2868134669" sldId="259"/>
            <ac:spMk id="113" creationId="{62CABBD6-45C4-48B9-9C0E-58392E5E954C}"/>
          </ac:spMkLst>
        </pc:spChg>
        <pc:spChg chg="mod">
          <ac:chgData name="Zita Hrubi" userId="8b1480d7-c069-4105-916e-12522ddfc292" providerId="ADAL" clId="{4164E4B5-3F14-49D0-BED8-005D632963F8}" dt="2020-06-25T06:47:08.111" v="155" actId="20577"/>
          <ac:spMkLst>
            <pc:docMk/>
            <pc:sldMk cId="2868134669" sldId="259"/>
            <ac:spMk id="114" creationId="{205912A3-1942-4787-98E8-D0E037A29F3E}"/>
          </ac:spMkLst>
        </pc:spChg>
        <pc:spChg chg="mod">
          <ac:chgData name="Zita Hrubi" userId="8b1480d7-c069-4105-916e-12522ddfc292" providerId="ADAL" clId="{4164E4B5-3F14-49D0-BED8-005D632963F8}" dt="2020-06-25T06:52:50.333" v="270" actId="1035"/>
          <ac:spMkLst>
            <pc:docMk/>
            <pc:sldMk cId="2868134669" sldId="259"/>
            <ac:spMk id="119" creationId="{8E84838D-DC77-47AA-923F-1F5F47AFD3CC}"/>
          </ac:spMkLst>
        </pc:spChg>
        <pc:spChg chg="mod">
          <ac:chgData name="Zita Hrubi" userId="8b1480d7-c069-4105-916e-12522ddfc292" providerId="ADAL" clId="{4164E4B5-3F14-49D0-BED8-005D632963F8}" dt="2020-06-25T06:52:50.333" v="270" actId="1035"/>
          <ac:spMkLst>
            <pc:docMk/>
            <pc:sldMk cId="2868134669" sldId="259"/>
            <ac:spMk id="131" creationId="{7D84348E-4FA9-4A21-B96F-D466CE234E20}"/>
          </ac:spMkLst>
        </pc:spChg>
        <pc:spChg chg="mod">
          <ac:chgData name="Zita Hrubi" userId="8b1480d7-c069-4105-916e-12522ddfc292" providerId="ADAL" clId="{4164E4B5-3F14-49D0-BED8-005D632963F8}" dt="2020-06-25T06:52:50.333" v="270" actId="1035"/>
          <ac:spMkLst>
            <pc:docMk/>
            <pc:sldMk cId="2868134669" sldId="259"/>
            <ac:spMk id="133" creationId="{311F559A-5F23-4D34-B2E2-DB6B54D80B19}"/>
          </ac:spMkLst>
        </pc:spChg>
        <pc:spChg chg="mod">
          <ac:chgData name="Zita Hrubi" userId="8b1480d7-c069-4105-916e-12522ddfc292" providerId="ADAL" clId="{4164E4B5-3F14-49D0-BED8-005D632963F8}" dt="2020-06-25T13:49:23.587" v="747" actId="113"/>
          <ac:spMkLst>
            <pc:docMk/>
            <pc:sldMk cId="2868134669" sldId="259"/>
            <ac:spMk id="145" creationId="{FBFEFACE-5DA4-4452-826E-CE1E1D607145}"/>
          </ac:spMkLst>
        </pc:spChg>
        <pc:spChg chg="mod">
          <ac:chgData name="Zita Hrubi" userId="8b1480d7-c069-4105-916e-12522ddfc292" providerId="ADAL" clId="{4164E4B5-3F14-49D0-BED8-005D632963F8}" dt="2020-06-25T13:46:04.867" v="736" actId="207"/>
          <ac:spMkLst>
            <pc:docMk/>
            <pc:sldMk cId="2868134669" sldId="259"/>
            <ac:spMk id="154" creationId="{B001C1EB-6E84-4642-9FDE-566312277232}"/>
          </ac:spMkLst>
        </pc:spChg>
        <pc:spChg chg="mod">
          <ac:chgData name="Zita Hrubi" userId="8b1480d7-c069-4105-916e-12522ddfc292" providerId="ADAL" clId="{4164E4B5-3F14-49D0-BED8-005D632963F8}" dt="2020-06-25T13:47:00.228" v="740" actId="207"/>
          <ac:spMkLst>
            <pc:docMk/>
            <pc:sldMk cId="2868134669" sldId="259"/>
            <ac:spMk id="223" creationId="{DA3D9A79-C0CA-45A7-A8EF-DC7395D1A8DE}"/>
          </ac:spMkLst>
        </pc:spChg>
        <pc:spChg chg="mod">
          <ac:chgData name="Zita Hrubi" userId="8b1480d7-c069-4105-916e-12522ddfc292" providerId="ADAL" clId="{4164E4B5-3F14-49D0-BED8-005D632963F8}" dt="2020-06-25T13:49:31.884" v="748" actId="2711"/>
          <ac:spMkLst>
            <pc:docMk/>
            <pc:sldMk cId="2868134669" sldId="259"/>
            <ac:spMk id="224" creationId="{AE397C3E-E5E5-4341-87D1-78B0FD755E9A}"/>
          </ac:spMkLst>
        </pc:spChg>
        <pc:spChg chg="mod">
          <ac:chgData name="Zita Hrubi" userId="8b1480d7-c069-4105-916e-12522ddfc292" providerId="ADAL" clId="{4164E4B5-3F14-49D0-BED8-005D632963F8}" dt="2020-06-25T13:46:08.438" v="737" actId="207"/>
          <ac:spMkLst>
            <pc:docMk/>
            <pc:sldMk cId="2868134669" sldId="259"/>
            <ac:spMk id="225" creationId="{D94FF554-81B6-450E-8C5A-0339FCF651F7}"/>
          </ac:spMkLst>
        </pc:spChg>
        <pc:grpChg chg="del">
          <ac:chgData name="Zita Hrubi" userId="8b1480d7-c069-4105-916e-12522ddfc292" providerId="ADAL" clId="{4164E4B5-3F14-49D0-BED8-005D632963F8}" dt="2020-06-25T06:50:26.358" v="158" actId="478"/>
          <ac:grpSpMkLst>
            <pc:docMk/>
            <pc:sldMk cId="2868134669" sldId="259"/>
            <ac:grpSpMk id="7" creationId="{6489307F-0DB9-4F63-AECC-282D0D1DD11F}"/>
          </ac:grpSpMkLst>
        </pc:grpChg>
        <pc:picChg chg="mod">
          <ac:chgData name="Zita Hrubi" userId="8b1480d7-c069-4105-916e-12522ddfc292" providerId="ADAL" clId="{4164E4B5-3F14-49D0-BED8-005D632963F8}" dt="2020-06-25T06:52:50.333" v="270" actId="1035"/>
          <ac:picMkLst>
            <pc:docMk/>
            <pc:sldMk cId="2868134669" sldId="259"/>
            <ac:picMk id="16" creationId="{73F2E9BB-675C-4375-AE8B-6C9ABD228D6B}"/>
          </ac:picMkLst>
        </pc:picChg>
        <pc:picChg chg="del">
          <ac:chgData name="Zita Hrubi" userId="8b1480d7-c069-4105-916e-12522ddfc292" providerId="ADAL" clId="{4164E4B5-3F14-49D0-BED8-005D632963F8}" dt="2020-06-25T13:44:39.127" v="599" actId="478"/>
          <ac:picMkLst>
            <pc:docMk/>
            <pc:sldMk cId="2868134669" sldId="259"/>
            <ac:picMk id="112" creationId="{D5AE7003-D544-4B8A-A62B-013DC09F15C3}"/>
          </ac:picMkLst>
        </pc:picChg>
        <pc:cxnChg chg="mod">
          <ac:chgData name="Zita Hrubi" userId="8b1480d7-c069-4105-916e-12522ddfc292" providerId="ADAL" clId="{4164E4B5-3F14-49D0-BED8-005D632963F8}" dt="2020-06-25T06:52:50.333" v="270" actId="1035"/>
          <ac:cxnSpMkLst>
            <pc:docMk/>
            <pc:sldMk cId="2868134669" sldId="259"/>
            <ac:cxnSpMk id="11" creationId="{88F353CB-73B9-48D5-89DB-910DD4AFB125}"/>
          </ac:cxnSpMkLst>
        </pc:cxnChg>
        <pc:cxnChg chg="mod">
          <ac:chgData name="Zita Hrubi" userId="8b1480d7-c069-4105-916e-12522ddfc292" providerId="ADAL" clId="{4164E4B5-3F14-49D0-BED8-005D632963F8}" dt="2020-06-25T06:52:48.140" v="268" actId="1076"/>
          <ac:cxnSpMkLst>
            <pc:docMk/>
            <pc:sldMk cId="2868134669" sldId="259"/>
            <ac:cxnSpMk id="231" creationId="{52E44314-65A9-46EF-9BE1-F1FDF546FC72}"/>
          </ac:cxnSpMkLst>
        </pc:cxnChg>
      </pc:sldChg>
      <pc:sldChg chg="del">
        <pc:chgData name="Zita Hrubi" userId="8b1480d7-c069-4105-916e-12522ddfc292" providerId="ADAL" clId="{4164E4B5-3F14-49D0-BED8-005D632963F8}" dt="2020-06-25T06:40:04.049" v="0" actId="47"/>
        <pc:sldMkLst>
          <pc:docMk/>
          <pc:sldMk cId="3953852366" sldId="267"/>
        </pc:sldMkLst>
      </pc:sldChg>
      <pc:sldChg chg="del">
        <pc:chgData name="Zita Hrubi" userId="8b1480d7-c069-4105-916e-12522ddfc292" providerId="ADAL" clId="{4164E4B5-3F14-49D0-BED8-005D632963F8}" dt="2020-06-25T06:40:04.634" v="1" actId="47"/>
        <pc:sldMkLst>
          <pc:docMk/>
          <pc:sldMk cId="197835542" sldId="268"/>
        </pc:sldMkLst>
      </pc:sldChg>
      <pc:sldChg chg="modSp del mod">
        <pc:chgData name="Zita Hrubi" userId="8b1480d7-c069-4105-916e-12522ddfc292" providerId="ADAL" clId="{4164E4B5-3F14-49D0-BED8-005D632963F8}" dt="2020-06-25T13:35:28.290" v="385" actId="47"/>
        <pc:sldMkLst>
          <pc:docMk/>
          <pc:sldMk cId="2799811843" sldId="2076137111"/>
        </pc:sldMkLst>
        <pc:spChg chg="mod">
          <ac:chgData name="Zita Hrubi" userId="8b1480d7-c069-4105-916e-12522ddfc292" providerId="ADAL" clId="{4164E4B5-3F14-49D0-BED8-005D632963F8}" dt="2020-06-25T06:46:54.791" v="154" actId="20577"/>
          <ac:spMkLst>
            <pc:docMk/>
            <pc:sldMk cId="2799811843" sldId="2076137111"/>
            <ac:spMk id="11" creationId="{43941BA6-F33D-405E-8488-19B6F343FDC2}"/>
          </ac:spMkLst>
        </pc:spChg>
        <pc:picChg chg="mod">
          <ac:chgData name="Zita Hrubi" userId="8b1480d7-c069-4105-916e-12522ddfc292" providerId="ADAL" clId="{4164E4B5-3F14-49D0-BED8-005D632963F8}" dt="2020-06-25T06:46:50.026" v="152" actId="1076"/>
          <ac:picMkLst>
            <pc:docMk/>
            <pc:sldMk cId="2799811843" sldId="2076137111"/>
            <ac:picMk id="14" creationId="{5DC63D87-1B21-4B8B-921F-B71935EDAFCA}"/>
          </ac:picMkLst>
        </pc:picChg>
      </pc:sldChg>
      <pc:sldChg chg="delSp modSp del mod">
        <pc:chgData name="Zita Hrubi" userId="8b1480d7-c069-4105-916e-12522ddfc292" providerId="ADAL" clId="{4164E4B5-3F14-49D0-BED8-005D632963F8}" dt="2020-06-25T13:37:30.612" v="422" actId="47"/>
        <pc:sldMkLst>
          <pc:docMk/>
          <pc:sldMk cId="1970380466" sldId="2076137112"/>
        </pc:sldMkLst>
        <pc:spChg chg="mod">
          <ac:chgData name="Zita Hrubi" userId="8b1480d7-c069-4105-916e-12522ddfc292" providerId="ADAL" clId="{4164E4B5-3F14-49D0-BED8-005D632963F8}" dt="2020-06-25T06:42:54.791" v="71" actId="1076"/>
          <ac:spMkLst>
            <pc:docMk/>
            <pc:sldMk cId="1970380466" sldId="2076137112"/>
            <ac:spMk id="11" creationId="{43941BA6-F33D-405E-8488-19B6F343FDC2}"/>
          </ac:spMkLst>
        </pc:spChg>
        <pc:picChg chg="del">
          <ac:chgData name="Zita Hrubi" userId="8b1480d7-c069-4105-916e-12522ddfc292" providerId="ADAL" clId="{4164E4B5-3F14-49D0-BED8-005D632963F8}" dt="2020-06-25T06:42:04.900" v="13" actId="478"/>
          <ac:picMkLst>
            <pc:docMk/>
            <pc:sldMk cId="1970380466" sldId="2076137112"/>
            <ac:picMk id="14" creationId="{5DC63D87-1B21-4B8B-921F-B71935EDAFCA}"/>
          </ac:picMkLst>
        </pc:picChg>
      </pc:sldChg>
      <pc:sldChg chg="modSp new mod ord">
        <pc:chgData name="Zita Hrubi" userId="8b1480d7-c069-4105-916e-12522ddfc292" providerId="ADAL" clId="{4164E4B5-3F14-49D0-BED8-005D632963F8}" dt="2020-06-26T06:50:58.208" v="930" actId="20577"/>
        <pc:sldMkLst>
          <pc:docMk/>
          <pc:sldMk cId="484947355" sldId="2076137113"/>
        </pc:sldMkLst>
        <pc:spChg chg="mod">
          <ac:chgData name="Zita Hrubi" userId="8b1480d7-c069-4105-916e-12522ddfc292" providerId="ADAL" clId="{4164E4B5-3F14-49D0-BED8-005D632963F8}" dt="2020-06-25T06:43:38.850" v="127" actId="20577"/>
          <ac:spMkLst>
            <pc:docMk/>
            <pc:sldMk cId="484947355" sldId="2076137113"/>
            <ac:spMk id="2" creationId="{2028705E-50E1-40B1-BE92-C72EF8917031}"/>
          </ac:spMkLst>
        </pc:spChg>
        <pc:spChg chg="mod">
          <ac:chgData name="Zita Hrubi" userId="8b1480d7-c069-4105-916e-12522ddfc292" providerId="ADAL" clId="{4164E4B5-3F14-49D0-BED8-005D632963F8}" dt="2020-06-26T06:50:58.208" v="930" actId="20577"/>
          <ac:spMkLst>
            <pc:docMk/>
            <pc:sldMk cId="484947355" sldId="2076137113"/>
            <ac:spMk id="3" creationId="{59B37F65-A65B-4C39-AC76-75D5E701E696}"/>
          </ac:spMkLst>
        </pc:spChg>
      </pc:sldChg>
      <pc:sldChg chg="modSp add del mod">
        <pc:chgData name="Zita Hrubi" userId="8b1480d7-c069-4105-916e-12522ddfc292" providerId="ADAL" clId="{4164E4B5-3F14-49D0-BED8-005D632963F8}" dt="2020-06-25T13:37:48.035" v="464" actId="47"/>
        <pc:sldMkLst>
          <pc:docMk/>
          <pc:sldMk cId="399568134" sldId="2076137114"/>
        </pc:sldMkLst>
        <pc:spChg chg="mod">
          <ac:chgData name="Zita Hrubi" userId="8b1480d7-c069-4105-916e-12522ddfc292" providerId="ADAL" clId="{4164E4B5-3F14-49D0-BED8-005D632963F8}" dt="2020-06-25T06:43:05.379" v="103" actId="20577"/>
          <ac:spMkLst>
            <pc:docMk/>
            <pc:sldMk cId="399568134" sldId="2076137114"/>
            <ac:spMk id="11" creationId="{43941BA6-F33D-405E-8488-19B6F343FDC2}"/>
          </ac:spMkLst>
        </pc:spChg>
      </pc:sldChg>
      <pc:sldChg chg="add del">
        <pc:chgData name="Zita Hrubi" userId="8b1480d7-c069-4105-916e-12522ddfc292" providerId="ADAL" clId="{4164E4B5-3F14-49D0-BED8-005D632963F8}" dt="2020-06-25T06:42:37.790" v="52" actId="47"/>
        <pc:sldMkLst>
          <pc:docMk/>
          <pc:sldMk cId="1392215503" sldId="2076137114"/>
        </pc:sldMkLst>
      </pc:sldChg>
      <pc:sldChg chg="add del">
        <pc:chgData name="Zita Hrubi" userId="8b1480d7-c069-4105-916e-12522ddfc292" providerId="ADAL" clId="{4164E4B5-3F14-49D0-BED8-005D632963F8}" dt="2020-06-25T06:42:37.080" v="51" actId="47"/>
        <pc:sldMkLst>
          <pc:docMk/>
          <pc:sldMk cId="1289424218" sldId="2076137115"/>
        </pc:sldMkLst>
      </pc:sldChg>
      <pc:sldChg chg="modSp add del mod">
        <pc:chgData name="Zita Hrubi" userId="8b1480d7-c069-4105-916e-12522ddfc292" providerId="ADAL" clId="{4164E4B5-3F14-49D0-BED8-005D632963F8}" dt="2020-06-25T13:38:02.027" v="483" actId="47"/>
        <pc:sldMkLst>
          <pc:docMk/>
          <pc:sldMk cId="3159607699" sldId="2076137115"/>
        </pc:sldMkLst>
        <pc:spChg chg="mod">
          <ac:chgData name="Zita Hrubi" userId="8b1480d7-c069-4105-916e-12522ddfc292" providerId="ADAL" clId="{4164E4B5-3F14-49D0-BED8-005D632963F8}" dt="2020-06-25T06:43:27.286" v="121" actId="20577"/>
          <ac:spMkLst>
            <pc:docMk/>
            <pc:sldMk cId="3159607699" sldId="2076137115"/>
            <ac:spMk id="11" creationId="{43941BA6-F33D-405E-8488-19B6F343FDC2}"/>
          </ac:spMkLst>
        </pc:spChg>
      </pc:sldChg>
      <pc:sldChg chg="del">
        <pc:chgData name="Zita Hrubi" userId="8b1480d7-c069-4105-916e-12522ddfc292" providerId="ADAL" clId="{4164E4B5-3F14-49D0-BED8-005D632963F8}" dt="2020-06-26T06:47:16.265" v="861" actId="47"/>
        <pc:sldMkLst>
          <pc:docMk/>
          <pc:sldMk cId="2481583580" sldId="2076138466"/>
        </pc:sldMkLst>
      </pc:sldChg>
      <pc:sldChg chg="del">
        <pc:chgData name="Zita Hrubi" userId="8b1480d7-c069-4105-916e-12522ddfc292" providerId="ADAL" clId="{4164E4B5-3F14-49D0-BED8-005D632963F8}" dt="2020-06-26T06:43:34.789" v="833" actId="47"/>
        <pc:sldMkLst>
          <pc:docMk/>
          <pc:sldMk cId="1428436455" sldId="2076138467"/>
        </pc:sldMkLst>
      </pc:sldChg>
      <pc:sldChg chg="modSp add mod">
        <pc:chgData name="Zita Hrubi" userId="8b1480d7-c069-4105-916e-12522ddfc292" providerId="ADAL" clId="{4164E4B5-3F14-49D0-BED8-005D632963F8}" dt="2020-06-25T13:35:37.348" v="403" actId="1036"/>
        <pc:sldMkLst>
          <pc:docMk/>
          <pc:sldMk cId="790984812" sldId="2076138468"/>
        </pc:sldMkLst>
        <pc:spChg chg="mod">
          <ac:chgData name="Zita Hrubi" userId="8b1480d7-c069-4105-916e-12522ddfc292" providerId="ADAL" clId="{4164E4B5-3F14-49D0-BED8-005D632963F8}" dt="2020-06-25T13:35:37.348" v="403" actId="1036"/>
          <ac:spMkLst>
            <pc:docMk/>
            <pc:sldMk cId="790984812" sldId="2076138468"/>
            <ac:spMk id="9" creationId="{6CF67FE7-FDF2-485E-920B-C579DAED9632}"/>
          </ac:spMkLst>
        </pc:spChg>
        <pc:picChg chg="mod ord">
          <ac:chgData name="Zita Hrubi" userId="8b1480d7-c069-4105-916e-12522ddfc292" providerId="ADAL" clId="{4164E4B5-3F14-49D0-BED8-005D632963F8}" dt="2020-06-25T13:34:51.550" v="332" actId="1076"/>
          <ac:picMkLst>
            <pc:docMk/>
            <pc:sldMk cId="790984812" sldId="2076138468"/>
            <ac:picMk id="4" creationId="{4A087096-836F-4480-BBA4-59BBA124932A}"/>
          </ac:picMkLst>
        </pc:picChg>
      </pc:sldChg>
      <pc:sldChg chg="modSp add mod ord">
        <pc:chgData name="Zita Hrubi" userId="8b1480d7-c069-4105-916e-12522ddfc292" providerId="ADAL" clId="{4164E4B5-3F14-49D0-BED8-005D632963F8}" dt="2020-06-25T13:37:29.372" v="421" actId="1076"/>
        <pc:sldMkLst>
          <pc:docMk/>
          <pc:sldMk cId="3422064080" sldId="2076138469"/>
        </pc:sldMkLst>
        <pc:spChg chg="mod">
          <ac:chgData name="Zita Hrubi" userId="8b1480d7-c069-4105-916e-12522ddfc292" providerId="ADAL" clId="{4164E4B5-3F14-49D0-BED8-005D632963F8}" dt="2020-06-25T13:37:29.372" v="421" actId="1076"/>
          <ac:spMkLst>
            <pc:docMk/>
            <pc:sldMk cId="3422064080" sldId="2076138469"/>
            <ac:spMk id="9" creationId="{6CF67FE7-FDF2-485E-920B-C579DAED9632}"/>
          </ac:spMkLst>
        </pc:spChg>
      </pc:sldChg>
      <pc:sldChg chg="modSp add mod">
        <pc:chgData name="Zita Hrubi" userId="8b1480d7-c069-4105-916e-12522ddfc292" providerId="ADAL" clId="{4164E4B5-3F14-49D0-BED8-005D632963F8}" dt="2020-06-25T13:37:46.146" v="463" actId="20577"/>
        <pc:sldMkLst>
          <pc:docMk/>
          <pc:sldMk cId="1155380280" sldId="2076138470"/>
        </pc:sldMkLst>
        <pc:spChg chg="mod">
          <ac:chgData name="Zita Hrubi" userId="8b1480d7-c069-4105-916e-12522ddfc292" providerId="ADAL" clId="{4164E4B5-3F14-49D0-BED8-005D632963F8}" dt="2020-06-25T13:37:46.146" v="463" actId="20577"/>
          <ac:spMkLst>
            <pc:docMk/>
            <pc:sldMk cId="1155380280" sldId="2076138470"/>
            <ac:spMk id="9" creationId="{6CF67FE7-FDF2-485E-920B-C579DAED9632}"/>
          </ac:spMkLst>
        </pc:spChg>
      </pc:sldChg>
      <pc:sldChg chg="modSp add mod">
        <pc:chgData name="Zita Hrubi" userId="8b1480d7-c069-4105-916e-12522ddfc292" providerId="ADAL" clId="{4164E4B5-3F14-49D0-BED8-005D632963F8}" dt="2020-06-25T13:37:59.753" v="482" actId="20577"/>
        <pc:sldMkLst>
          <pc:docMk/>
          <pc:sldMk cId="454745434" sldId="2076138471"/>
        </pc:sldMkLst>
        <pc:spChg chg="mod">
          <ac:chgData name="Zita Hrubi" userId="8b1480d7-c069-4105-916e-12522ddfc292" providerId="ADAL" clId="{4164E4B5-3F14-49D0-BED8-005D632963F8}" dt="2020-06-25T13:37:59.753" v="482" actId="20577"/>
          <ac:spMkLst>
            <pc:docMk/>
            <pc:sldMk cId="454745434" sldId="2076138471"/>
            <ac:spMk id="9" creationId="{6CF67FE7-FDF2-485E-920B-C579DAED9632}"/>
          </ac:spMkLst>
        </pc:spChg>
      </pc:sldChg>
      <pc:sldChg chg="modSp add mod">
        <pc:chgData name="Zita Hrubi" userId="8b1480d7-c069-4105-916e-12522ddfc292" providerId="ADAL" clId="{4164E4B5-3F14-49D0-BED8-005D632963F8}" dt="2020-06-26T06:50:05.952" v="926" actId="1076"/>
        <pc:sldMkLst>
          <pc:docMk/>
          <pc:sldMk cId="1605392380" sldId="2076138472"/>
        </pc:sldMkLst>
        <pc:spChg chg="mod">
          <ac:chgData name="Zita Hrubi" userId="8b1480d7-c069-4105-916e-12522ddfc292" providerId="ADAL" clId="{4164E4B5-3F14-49D0-BED8-005D632963F8}" dt="2020-06-26T06:50:05.952" v="926" actId="1076"/>
          <ac:spMkLst>
            <pc:docMk/>
            <pc:sldMk cId="1605392380" sldId="2076138472"/>
            <ac:spMk id="9" creationId="{6CF67FE7-FDF2-485E-920B-C579DAED9632}"/>
          </ac:spMkLst>
        </pc:spChg>
      </pc:sldChg>
      <pc:sldChg chg="new">
        <pc:chgData name="Zita Hrubi" userId="8b1480d7-c069-4105-916e-12522ddfc292" providerId="ADAL" clId="{4164E4B5-3F14-49D0-BED8-005D632963F8}" dt="2020-06-25T13:38:21.072" v="485" actId="680"/>
        <pc:sldMkLst>
          <pc:docMk/>
          <pc:sldMk cId="3361435658" sldId="2076138473"/>
        </pc:sldMkLst>
      </pc:sldChg>
      <pc:sldChg chg="modSp add mod">
        <pc:chgData name="Zita Hrubi" userId="8b1480d7-c069-4105-916e-12522ddfc292" providerId="ADAL" clId="{4164E4B5-3F14-49D0-BED8-005D632963F8}" dt="2020-06-25T13:39:53.510" v="548" actId="1076"/>
        <pc:sldMkLst>
          <pc:docMk/>
          <pc:sldMk cId="3356268187" sldId="2076138474"/>
        </pc:sldMkLst>
        <pc:spChg chg="mod">
          <ac:chgData name="Zita Hrubi" userId="8b1480d7-c069-4105-916e-12522ddfc292" providerId="ADAL" clId="{4164E4B5-3F14-49D0-BED8-005D632963F8}" dt="2020-06-25T13:39:53.510" v="548" actId="1076"/>
          <ac:spMkLst>
            <pc:docMk/>
            <pc:sldMk cId="3356268187" sldId="2076138474"/>
            <ac:spMk id="9" creationId="{6CF67FE7-FDF2-485E-920B-C579DAED9632}"/>
          </ac:spMkLst>
        </pc:spChg>
      </pc:sldChg>
      <pc:sldChg chg="del">
        <pc:chgData name="Zita Hrubi" userId="8b1480d7-c069-4105-916e-12522ddfc292" providerId="ADAL" clId="{4164E4B5-3F14-49D0-BED8-005D632963F8}" dt="2020-06-25T06:40:10.701" v="7" actId="47"/>
        <pc:sldMkLst>
          <pc:docMk/>
          <pc:sldMk cId="473025160" sldId="2134804844"/>
        </pc:sldMkLst>
      </pc:sldChg>
      <pc:sldChg chg="del">
        <pc:chgData name="Zita Hrubi" userId="8b1480d7-c069-4105-916e-12522ddfc292" providerId="ADAL" clId="{4164E4B5-3F14-49D0-BED8-005D632963F8}" dt="2020-06-25T06:40:10.204" v="6" actId="47"/>
        <pc:sldMkLst>
          <pc:docMk/>
          <pc:sldMk cId="1525007821" sldId="2134804846"/>
        </pc:sldMkLst>
      </pc:sldChg>
      <pc:sldChg chg="del">
        <pc:chgData name="Zita Hrubi" userId="8b1480d7-c069-4105-916e-12522ddfc292" providerId="ADAL" clId="{4164E4B5-3F14-49D0-BED8-005D632963F8}" dt="2020-06-25T06:40:08.055" v="2" actId="47"/>
        <pc:sldMkLst>
          <pc:docMk/>
          <pc:sldMk cId="921883840" sldId="2134804849"/>
        </pc:sldMkLst>
      </pc:sldChg>
      <pc:sldChg chg="del">
        <pc:chgData name="Zita Hrubi" userId="8b1480d7-c069-4105-916e-12522ddfc292" providerId="ADAL" clId="{4164E4B5-3F14-49D0-BED8-005D632963F8}" dt="2020-06-25T06:40:36.791" v="12" actId="47"/>
        <pc:sldMkLst>
          <pc:docMk/>
          <pc:sldMk cId="2228842287" sldId="2134804850"/>
        </pc:sldMkLst>
      </pc:sldChg>
      <pc:sldChg chg="del">
        <pc:chgData name="Zita Hrubi" userId="8b1480d7-c069-4105-916e-12522ddfc292" providerId="ADAL" clId="{4164E4B5-3F14-49D0-BED8-005D632963F8}" dt="2020-06-25T06:40:08.152" v="3" actId="47"/>
        <pc:sldMkLst>
          <pc:docMk/>
          <pc:sldMk cId="982506323" sldId="2134804851"/>
        </pc:sldMkLst>
      </pc:sldChg>
      <pc:sldChg chg="del">
        <pc:chgData name="Zita Hrubi" userId="8b1480d7-c069-4105-916e-12522ddfc292" providerId="ADAL" clId="{4164E4B5-3F14-49D0-BED8-005D632963F8}" dt="2020-06-25T06:40:09.598" v="5" actId="47"/>
        <pc:sldMkLst>
          <pc:docMk/>
          <pc:sldMk cId="4088854049" sldId="2134804852"/>
        </pc:sldMkLst>
      </pc:sldChg>
      <pc:sldChg chg="del">
        <pc:chgData name="Zita Hrubi" userId="8b1480d7-c069-4105-916e-12522ddfc292" providerId="ADAL" clId="{4164E4B5-3F14-49D0-BED8-005D632963F8}" dt="2020-06-25T06:40:08.926" v="4" actId="47"/>
        <pc:sldMkLst>
          <pc:docMk/>
          <pc:sldMk cId="489676719" sldId="2134804854"/>
        </pc:sldMkLst>
      </pc:sldChg>
      <pc:sldChg chg="del">
        <pc:chgData name="Zita Hrubi" userId="8b1480d7-c069-4105-916e-12522ddfc292" providerId="ADAL" clId="{4164E4B5-3F14-49D0-BED8-005D632963F8}" dt="2020-06-25T06:40:35.330" v="11" actId="47"/>
        <pc:sldMkLst>
          <pc:docMk/>
          <pc:sldMk cId="3739924245" sldId="2134804855"/>
        </pc:sldMkLst>
      </pc:sldChg>
      <pc:sldChg chg="del">
        <pc:chgData name="Zita Hrubi" userId="8b1480d7-c069-4105-916e-12522ddfc292" providerId="ADAL" clId="{4164E4B5-3F14-49D0-BED8-005D632963F8}" dt="2020-06-25T06:40:12.524" v="8" actId="47"/>
        <pc:sldMkLst>
          <pc:docMk/>
          <pc:sldMk cId="511950034" sldId="2134804856"/>
        </pc:sldMkLst>
      </pc:sldChg>
      <pc:sldChg chg="del">
        <pc:chgData name="Zita Hrubi" userId="8b1480d7-c069-4105-916e-12522ddfc292" providerId="ADAL" clId="{4164E4B5-3F14-49D0-BED8-005D632963F8}" dt="2020-06-26T06:48:08.442" v="870" actId="47"/>
        <pc:sldMkLst>
          <pc:docMk/>
          <pc:sldMk cId="1096631058" sldId="2134805063"/>
        </pc:sldMkLst>
      </pc:sldChg>
      <pc:sldChg chg="addSp delSp modSp add mod">
        <pc:chgData name="Zita Hrubi" userId="8b1480d7-c069-4105-916e-12522ddfc292" providerId="ADAL" clId="{4164E4B5-3F14-49D0-BED8-005D632963F8}" dt="2020-06-26T06:43:30.513" v="832" actId="1076"/>
        <pc:sldMkLst>
          <pc:docMk/>
          <pc:sldMk cId="3618247810" sldId="2134805064"/>
        </pc:sldMkLst>
        <pc:spChg chg="mod">
          <ac:chgData name="Zita Hrubi" userId="8b1480d7-c069-4105-916e-12522ddfc292" providerId="ADAL" clId="{4164E4B5-3F14-49D0-BED8-005D632963F8}" dt="2020-06-26T06:42:40.533" v="823"/>
          <ac:spMkLst>
            <pc:docMk/>
            <pc:sldMk cId="3618247810" sldId="2134805064"/>
            <ac:spMk id="2" creationId="{2B998B20-7C73-403A-A938-F2C51F7DE73E}"/>
          </ac:spMkLst>
        </pc:spChg>
        <pc:spChg chg="del">
          <ac:chgData name="Zita Hrubi" userId="8b1480d7-c069-4105-916e-12522ddfc292" providerId="ADAL" clId="{4164E4B5-3F14-49D0-BED8-005D632963F8}" dt="2020-06-26T06:42:22.241" v="820" actId="478"/>
          <ac:spMkLst>
            <pc:docMk/>
            <pc:sldMk cId="3618247810" sldId="2134805064"/>
            <ac:spMk id="93" creationId="{25702D3C-6BF3-48D6-BFA0-5553D2C47F2F}"/>
          </ac:spMkLst>
        </pc:spChg>
        <pc:spChg chg="del">
          <ac:chgData name="Zita Hrubi" userId="8b1480d7-c069-4105-916e-12522ddfc292" providerId="ADAL" clId="{4164E4B5-3F14-49D0-BED8-005D632963F8}" dt="2020-06-26T06:42:22.241" v="820" actId="478"/>
          <ac:spMkLst>
            <pc:docMk/>
            <pc:sldMk cId="3618247810" sldId="2134805064"/>
            <ac:spMk id="95" creationId="{142B766D-0948-448E-BCDE-70335C6E350C}"/>
          </ac:spMkLst>
        </pc:spChg>
        <pc:spChg chg="del">
          <ac:chgData name="Zita Hrubi" userId="8b1480d7-c069-4105-916e-12522ddfc292" providerId="ADAL" clId="{4164E4B5-3F14-49D0-BED8-005D632963F8}" dt="2020-06-26T06:42:22.241" v="820" actId="478"/>
          <ac:spMkLst>
            <pc:docMk/>
            <pc:sldMk cId="3618247810" sldId="2134805064"/>
            <ac:spMk id="97" creationId="{ED8B7C74-678C-4C6C-BDF4-A7A749705A40}"/>
          </ac:spMkLst>
        </pc:spChg>
        <pc:grpChg chg="del">
          <ac:chgData name="Zita Hrubi" userId="8b1480d7-c069-4105-916e-12522ddfc292" providerId="ADAL" clId="{4164E4B5-3F14-49D0-BED8-005D632963F8}" dt="2020-06-26T06:42:22.241" v="820" actId="478"/>
          <ac:grpSpMkLst>
            <pc:docMk/>
            <pc:sldMk cId="3618247810" sldId="2134805064"/>
            <ac:grpSpMk id="4" creationId="{1BF56EA3-9994-4159-ACAB-E1E50E7CF8D8}"/>
          </ac:grpSpMkLst>
        </pc:grpChg>
        <pc:grpChg chg="del">
          <ac:chgData name="Zita Hrubi" userId="8b1480d7-c069-4105-916e-12522ddfc292" providerId="ADAL" clId="{4164E4B5-3F14-49D0-BED8-005D632963F8}" dt="2020-06-26T06:42:22.241" v="820" actId="478"/>
          <ac:grpSpMkLst>
            <pc:docMk/>
            <pc:sldMk cId="3618247810" sldId="2134805064"/>
            <ac:grpSpMk id="5" creationId="{E61BFAC5-2D07-408B-A1D1-118716CCBBA9}"/>
          </ac:grpSpMkLst>
        </pc:grpChg>
        <pc:grpChg chg="del">
          <ac:chgData name="Zita Hrubi" userId="8b1480d7-c069-4105-916e-12522ddfc292" providerId="ADAL" clId="{4164E4B5-3F14-49D0-BED8-005D632963F8}" dt="2020-06-26T06:42:22.241" v="820" actId="478"/>
          <ac:grpSpMkLst>
            <pc:docMk/>
            <pc:sldMk cId="3618247810" sldId="2134805064"/>
            <ac:grpSpMk id="6" creationId="{83AA8CFD-A93A-47AC-AEBB-ED0EAD202B3F}"/>
          </ac:grpSpMkLst>
        </pc:grpChg>
        <pc:graphicFrameChg chg="add mod modGraphic">
          <ac:chgData name="Zita Hrubi" userId="8b1480d7-c069-4105-916e-12522ddfc292" providerId="ADAL" clId="{4164E4B5-3F14-49D0-BED8-005D632963F8}" dt="2020-06-26T06:43:30.513" v="832" actId="1076"/>
          <ac:graphicFrameMkLst>
            <pc:docMk/>
            <pc:sldMk cId="3618247810" sldId="2134805064"/>
            <ac:graphicFrameMk id="7" creationId="{1990F79B-046B-4185-89FA-6D9DEA01AD61}"/>
          </ac:graphicFrameMkLst>
        </pc:graphicFrameChg>
        <pc:graphicFrameChg chg="del">
          <ac:chgData name="Zita Hrubi" userId="8b1480d7-c069-4105-916e-12522ddfc292" providerId="ADAL" clId="{4164E4B5-3F14-49D0-BED8-005D632963F8}" dt="2020-06-26T06:42:18.806" v="819" actId="478"/>
          <ac:graphicFrameMkLst>
            <pc:docMk/>
            <pc:sldMk cId="3618247810" sldId="2134805064"/>
            <ac:graphicFrameMk id="90" creationId="{3EE023A5-AFF3-42A9-B5D6-A8116BD1D960}"/>
          </ac:graphicFrameMkLst>
        </pc:graphicFrameChg>
        <pc:picChg chg="del">
          <ac:chgData name="Zita Hrubi" userId="8b1480d7-c069-4105-916e-12522ddfc292" providerId="ADAL" clId="{4164E4B5-3F14-49D0-BED8-005D632963F8}" dt="2020-06-26T06:42:23.689" v="822" actId="478"/>
          <ac:picMkLst>
            <pc:docMk/>
            <pc:sldMk cId="3618247810" sldId="2134805064"/>
            <ac:picMk id="131" creationId="{59F9FD67-8D8F-4F9A-9F14-B178DB95A4E7}"/>
          </ac:picMkLst>
        </pc:picChg>
        <pc:picChg chg="del">
          <ac:chgData name="Zita Hrubi" userId="8b1480d7-c069-4105-916e-12522ddfc292" providerId="ADAL" clId="{4164E4B5-3F14-49D0-BED8-005D632963F8}" dt="2020-06-26T06:42:23.286" v="821" actId="478"/>
          <ac:picMkLst>
            <pc:docMk/>
            <pc:sldMk cId="3618247810" sldId="2134805064"/>
            <ac:picMk id="133" creationId="{6B8C9D6C-1696-412C-94E1-7F7F838BF3D5}"/>
          </ac:picMkLst>
        </pc:picChg>
      </pc:sldChg>
      <pc:sldChg chg="addSp delSp modSp add mod">
        <pc:chgData name="Zita Hrubi" userId="8b1480d7-c069-4105-916e-12522ddfc292" providerId="ADAL" clId="{4164E4B5-3F14-49D0-BED8-005D632963F8}" dt="2020-06-26T06:47:13.920" v="860" actId="1076"/>
        <pc:sldMkLst>
          <pc:docMk/>
          <pc:sldMk cId="2158444935" sldId="2134805065"/>
        </pc:sldMkLst>
        <pc:spChg chg="mod">
          <ac:chgData name="Zita Hrubi" userId="8b1480d7-c069-4105-916e-12522ddfc292" providerId="ADAL" clId="{4164E4B5-3F14-49D0-BED8-005D632963F8}" dt="2020-06-26T06:43:50.525" v="835"/>
          <ac:spMkLst>
            <pc:docMk/>
            <pc:sldMk cId="2158444935" sldId="2134805065"/>
            <ac:spMk id="2" creationId="{2B998B20-7C73-403A-A938-F2C51F7DE73E}"/>
          </ac:spMkLst>
        </pc:spChg>
        <pc:spChg chg="add mod">
          <ac:chgData name="Zita Hrubi" userId="8b1480d7-c069-4105-916e-12522ddfc292" providerId="ADAL" clId="{4164E4B5-3F14-49D0-BED8-005D632963F8}" dt="2020-06-26T06:47:13.920" v="860" actId="1076"/>
          <ac:spMkLst>
            <pc:docMk/>
            <pc:sldMk cId="2158444935" sldId="2134805065"/>
            <ac:spMk id="5" creationId="{6C1DD3E0-64E8-4C70-999E-4768826D9B16}"/>
          </ac:spMkLst>
        </pc:spChg>
        <pc:graphicFrameChg chg="del">
          <ac:chgData name="Zita Hrubi" userId="8b1480d7-c069-4105-916e-12522ddfc292" providerId="ADAL" clId="{4164E4B5-3F14-49D0-BED8-005D632963F8}" dt="2020-06-26T06:44:01.555" v="836" actId="478"/>
          <ac:graphicFrameMkLst>
            <pc:docMk/>
            <pc:sldMk cId="2158444935" sldId="2134805065"/>
            <ac:graphicFrameMk id="7" creationId="{1990F79B-046B-4185-89FA-6D9DEA01AD61}"/>
          </ac:graphicFrameMkLst>
        </pc:graphicFrameChg>
      </pc:sldChg>
      <pc:sldChg chg="addSp delSp modSp add mod">
        <pc:chgData name="Zita Hrubi" userId="8b1480d7-c069-4105-916e-12522ddfc292" providerId="ADAL" clId="{4164E4B5-3F14-49D0-BED8-005D632963F8}" dt="2020-06-26T06:48:04.383" v="869" actId="1076"/>
        <pc:sldMkLst>
          <pc:docMk/>
          <pc:sldMk cId="908871019" sldId="2134805066"/>
        </pc:sldMkLst>
        <pc:spChg chg="mod">
          <ac:chgData name="Zita Hrubi" userId="8b1480d7-c069-4105-916e-12522ddfc292" providerId="ADAL" clId="{4164E4B5-3F14-49D0-BED8-005D632963F8}" dt="2020-06-26T06:47:35.630" v="864"/>
          <ac:spMkLst>
            <pc:docMk/>
            <pc:sldMk cId="908871019" sldId="2134805066"/>
            <ac:spMk id="2" creationId="{2B998B20-7C73-403A-A938-F2C51F7DE73E}"/>
          </ac:spMkLst>
        </pc:spChg>
        <pc:spChg chg="del">
          <ac:chgData name="Zita Hrubi" userId="8b1480d7-c069-4105-916e-12522ddfc292" providerId="ADAL" clId="{4164E4B5-3F14-49D0-BED8-005D632963F8}" dt="2020-06-26T06:47:25.587" v="863" actId="478"/>
          <ac:spMkLst>
            <pc:docMk/>
            <pc:sldMk cId="908871019" sldId="2134805066"/>
            <ac:spMk id="5" creationId="{6C1DD3E0-64E8-4C70-999E-4768826D9B16}"/>
          </ac:spMkLst>
        </pc:spChg>
        <pc:spChg chg="add del mod">
          <ac:chgData name="Zita Hrubi" userId="8b1480d7-c069-4105-916e-12522ddfc292" providerId="ADAL" clId="{4164E4B5-3F14-49D0-BED8-005D632963F8}" dt="2020-06-26T06:47:45.374" v="866" actId="478"/>
          <ac:spMkLst>
            <pc:docMk/>
            <pc:sldMk cId="908871019" sldId="2134805066"/>
            <ac:spMk id="6" creationId="{9D509522-92DD-4847-9983-647AAA965327}"/>
          </ac:spMkLst>
        </pc:spChg>
        <pc:spChg chg="add mod">
          <ac:chgData name="Zita Hrubi" userId="8b1480d7-c069-4105-916e-12522ddfc292" providerId="ADAL" clId="{4164E4B5-3F14-49D0-BED8-005D632963F8}" dt="2020-06-26T06:47:58.470" v="868" actId="1076"/>
          <ac:spMkLst>
            <pc:docMk/>
            <pc:sldMk cId="908871019" sldId="2134805066"/>
            <ac:spMk id="7" creationId="{F3FD5A28-D27F-415C-869C-C982CE3702F1}"/>
          </ac:spMkLst>
        </pc:spChg>
        <pc:graphicFrameChg chg="add mod">
          <ac:chgData name="Zita Hrubi" userId="8b1480d7-c069-4105-916e-12522ddfc292" providerId="ADAL" clId="{4164E4B5-3F14-49D0-BED8-005D632963F8}" dt="2020-06-26T06:48:04.383" v="869" actId="1076"/>
          <ac:graphicFrameMkLst>
            <pc:docMk/>
            <pc:sldMk cId="908871019" sldId="2134805066"/>
            <ac:graphicFrameMk id="9" creationId="{0A17F402-B704-4143-A9D1-EB50FF8883ED}"/>
          </ac:graphicFrameMkLst>
        </pc:graphicFrameChg>
      </pc:sldChg>
      <pc:sldMasterChg chg="del delSldLayout">
        <pc:chgData name="Zita Hrubi" userId="8b1480d7-c069-4105-916e-12522ddfc292" providerId="ADAL" clId="{4164E4B5-3F14-49D0-BED8-005D632963F8}" dt="2020-06-25T06:40:08.055" v="2" actId="47"/>
        <pc:sldMasterMkLst>
          <pc:docMk/>
          <pc:sldMasterMk cId="1168301907" sldId="2147483648"/>
        </pc:sldMasterMkLst>
        <pc:sldLayoutChg chg="del">
          <pc:chgData name="Zita Hrubi" userId="8b1480d7-c069-4105-916e-12522ddfc292" providerId="ADAL" clId="{4164E4B5-3F14-49D0-BED8-005D632963F8}" dt="2020-06-25T06:40:08.055" v="2" actId="47"/>
          <pc:sldLayoutMkLst>
            <pc:docMk/>
            <pc:sldMasterMk cId="1168301907" sldId="2147483648"/>
            <pc:sldLayoutMk cId="594051962" sldId="2147483649"/>
          </pc:sldLayoutMkLst>
        </pc:sldLayoutChg>
        <pc:sldLayoutChg chg="del">
          <pc:chgData name="Zita Hrubi" userId="8b1480d7-c069-4105-916e-12522ddfc292" providerId="ADAL" clId="{4164E4B5-3F14-49D0-BED8-005D632963F8}" dt="2020-06-25T06:40:08.055" v="2" actId="47"/>
          <pc:sldLayoutMkLst>
            <pc:docMk/>
            <pc:sldMasterMk cId="1168301907" sldId="2147483648"/>
            <pc:sldLayoutMk cId="581752109" sldId="2147483650"/>
          </pc:sldLayoutMkLst>
        </pc:sldLayoutChg>
        <pc:sldLayoutChg chg="del">
          <pc:chgData name="Zita Hrubi" userId="8b1480d7-c069-4105-916e-12522ddfc292" providerId="ADAL" clId="{4164E4B5-3F14-49D0-BED8-005D632963F8}" dt="2020-06-25T06:40:08.055" v="2" actId="47"/>
          <pc:sldLayoutMkLst>
            <pc:docMk/>
            <pc:sldMasterMk cId="1168301907" sldId="2147483648"/>
            <pc:sldLayoutMk cId="2672011774" sldId="2147483651"/>
          </pc:sldLayoutMkLst>
        </pc:sldLayoutChg>
        <pc:sldLayoutChg chg="del">
          <pc:chgData name="Zita Hrubi" userId="8b1480d7-c069-4105-916e-12522ddfc292" providerId="ADAL" clId="{4164E4B5-3F14-49D0-BED8-005D632963F8}" dt="2020-06-25T06:40:08.055" v="2" actId="47"/>
          <pc:sldLayoutMkLst>
            <pc:docMk/>
            <pc:sldMasterMk cId="1168301907" sldId="2147483648"/>
            <pc:sldLayoutMk cId="445478001" sldId="2147483652"/>
          </pc:sldLayoutMkLst>
        </pc:sldLayoutChg>
        <pc:sldLayoutChg chg="del">
          <pc:chgData name="Zita Hrubi" userId="8b1480d7-c069-4105-916e-12522ddfc292" providerId="ADAL" clId="{4164E4B5-3F14-49D0-BED8-005D632963F8}" dt="2020-06-25T06:40:08.055" v="2" actId="47"/>
          <pc:sldLayoutMkLst>
            <pc:docMk/>
            <pc:sldMasterMk cId="1168301907" sldId="2147483648"/>
            <pc:sldLayoutMk cId="1359204404" sldId="2147483653"/>
          </pc:sldLayoutMkLst>
        </pc:sldLayoutChg>
        <pc:sldLayoutChg chg="del">
          <pc:chgData name="Zita Hrubi" userId="8b1480d7-c069-4105-916e-12522ddfc292" providerId="ADAL" clId="{4164E4B5-3F14-49D0-BED8-005D632963F8}" dt="2020-06-25T06:40:08.055" v="2" actId="47"/>
          <pc:sldLayoutMkLst>
            <pc:docMk/>
            <pc:sldMasterMk cId="1168301907" sldId="2147483648"/>
            <pc:sldLayoutMk cId="401265803" sldId="2147483654"/>
          </pc:sldLayoutMkLst>
        </pc:sldLayoutChg>
        <pc:sldLayoutChg chg="del">
          <pc:chgData name="Zita Hrubi" userId="8b1480d7-c069-4105-916e-12522ddfc292" providerId="ADAL" clId="{4164E4B5-3F14-49D0-BED8-005D632963F8}" dt="2020-06-25T06:40:08.055" v="2" actId="47"/>
          <pc:sldLayoutMkLst>
            <pc:docMk/>
            <pc:sldMasterMk cId="1168301907" sldId="2147483648"/>
            <pc:sldLayoutMk cId="682483863" sldId="2147483655"/>
          </pc:sldLayoutMkLst>
        </pc:sldLayoutChg>
        <pc:sldLayoutChg chg="del">
          <pc:chgData name="Zita Hrubi" userId="8b1480d7-c069-4105-916e-12522ddfc292" providerId="ADAL" clId="{4164E4B5-3F14-49D0-BED8-005D632963F8}" dt="2020-06-25T06:40:08.055" v="2" actId="47"/>
          <pc:sldLayoutMkLst>
            <pc:docMk/>
            <pc:sldMasterMk cId="1168301907" sldId="2147483648"/>
            <pc:sldLayoutMk cId="1357216325" sldId="2147483656"/>
          </pc:sldLayoutMkLst>
        </pc:sldLayoutChg>
        <pc:sldLayoutChg chg="del">
          <pc:chgData name="Zita Hrubi" userId="8b1480d7-c069-4105-916e-12522ddfc292" providerId="ADAL" clId="{4164E4B5-3F14-49D0-BED8-005D632963F8}" dt="2020-06-25T06:40:08.055" v="2" actId="47"/>
          <pc:sldLayoutMkLst>
            <pc:docMk/>
            <pc:sldMasterMk cId="1168301907" sldId="2147483648"/>
            <pc:sldLayoutMk cId="391661955" sldId="2147483657"/>
          </pc:sldLayoutMkLst>
        </pc:sldLayoutChg>
        <pc:sldLayoutChg chg="del">
          <pc:chgData name="Zita Hrubi" userId="8b1480d7-c069-4105-916e-12522ddfc292" providerId="ADAL" clId="{4164E4B5-3F14-49D0-BED8-005D632963F8}" dt="2020-06-25T06:40:08.055" v="2" actId="47"/>
          <pc:sldLayoutMkLst>
            <pc:docMk/>
            <pc:sldMasterMk cId="1168301907" sldId="2147483648"/>
            <pc:sldLayoutMk cId="1368942497" sldId="2147483658"/>
          </pc:sldLayoutMkLst>
        </pc:sldLayoutChg>
        <pc:sldLayoutChg chg="del">
          <pc:chgData name="Zita Hrubi" userId="8b1480d7-c069-4105-916e-12522ddfc292" providerId="ADAL" clId="{4164E4B5-3F14-49D0-BED8-005D632963F8}" dt="2020-06-25T06:40:08.055" v="2" actId="47"/>
          <pc:sldLayoutMkLst>
            <pc:docMk/>
            <pc:sldMasterMk cId="1168301907" sldId="2147483648"/>
            <pc:sldLayoutMk cId="2835816544" sldId="2147483659"/>
          </pc:sldLayoutMkLst>
        </pc:sldLayoutChg>
        <pc:sldLayoutChg chg="del">
          <pc:chgData name="Zita Hrubi" userId="8b1480d7-c069-4105-916e-12522ddfc292" providerId="ADAL" clId="{4164E4B5-3F14-49D0-BED8-005D632963F8}" dt="2020-06-25T06:40:08.055" v="2" actId="47"/>
          <pc:sldLayoutMkLst>
            <pc:docMk/>
            <pc:sldMasterMk cId="1168301907" sldId="2147483648"/>
            <pc:sldLayoutMk cId="402965700" sldId="2147493236"/>
          </pc:sldLayoutMkLst>
        </pc:sldLayoutChg>
        <pc:sldLayoutChg chg="del">
          <pc:chgData name="Zita Hrubi" userId="8b1480d7-c069-4105-916e-12522ddfc292" providerId="ADAL" clId="{4164E4B5-3F14-49D0-BED8-005D632963F8}" dt="2020-06-25T06:40:08.055" v="2" actId="47"/>
          <pc:sldLayoutMkLst>
            <pc:docMk/>
            <pc:sldMasterMk cId="1168301907" sldId="2147483648"/>
            <pc:sldLayoutMk cId="1682063196" sldId="2147493237"/>
          </pc:sldLayoutMkLst>
        </pc:sldLayoutChg>
        <pc:sldLayoutChg chg="del">
          <pc:chgData name="Zita Hrubi" userId="8b1480d7-c069-4105-916e-12522ddfc292" providerId="ADAL" clId="{4164E4B5-3F14-49D0-BED8-005D632963F8}" dt="2020-06-25T06:40:08.055" v="2" actId="47"/>
          <pc:sldLayoutMkLst>
            <pc:docMk/>
            <pc:sldMasterMk cId="1168301907" sldId="2147483648"/>
            <pc:sldLayoutMk cId="1792255235" sldId="2147493358"/>
          </pc:sldLayoutMkLst>
        </pc:sldLayoutChg>
      </pc:sldMasterChg>
      <pc:sldMasterChg chg="add addSldLayout">
        <pc:chgData name="Zita Hrubi" userId="8b1480d7-c069-4105-916e-12522ddfc292" providerId="ADAL" clId="{4164E4B5-3F14-49D0-BED8-005D632963F8}" dt="2020-06-25T13:33:18.261" v="313" actId="27028"/>
        <pc:sldMasterMkLst>
          <pc:docMk/>
          <pc:sldMasterMk cId="616286012" sldId="2147483684"/>
        </pc:sldMasterMkLst>
        <pc:sldLayoutChg chg="add">
          <pc:chgData name="Zita Hrubi" userId="8b1480d7-c069-4105-916e-12522ddfc292" providerId="ADAL" clId="{4164E4B5-3F14-49D0-BED8-005D632963F8}" dt="2020-06-25T13:33:18.261" v="313" actId="27028"/>
          <pc:sldLayoutMkLst>
            <pc:docMk/>
            <pc:sldMasterMk cId="616286012" sldId="2147483684"/>
            <pc:sldLayoutMk cId="224278709" sldId="2147483687"/>
          </pc:sldLayoutMkLst>
        </pc:sldLayoutChg>
      </pc:sldMasterChg>
      <pc:sldMasterChg chg="delSldLayout">
        <pc:chgData name="Zita Hrubi" userId="8b1480d7-c069-4105-916e-12522ddfc292" providerId="ADAL" clId="{4164E4B5-3F14-49D0-BED8-005D632963F8}" dt="2020-06-25T06:40:10.701" v="7" actId="47"/>
        <pc:sldMasterMkLst>
          <pc:docMk/>
          <pc:sldMasterMk cId="212362452" sldId="2147486662"/>
        </pc:sldMasterMkLst>
        <pc:sldLayoutChg chg="del">
          <pc:chgData name="Zita Hrubi" userId="8b1480d7-c069-4105-916e-12522ddfc292" providerId="ADAL" clId="{4164E4B5-3F14-49D0-BED8-005D632963F8}" dt="2020-06-25T06:40:10.701" v="7" actId="47"/>
          <pc:sldLayoutMkLst>
            <pc:docMk/>
            <pc:sldMasterMk cId="212362452" sldId="2147486662"/>
            <pc:sldLayoutMk cId="3292107811" sldId="2147486670"/>
          </pc:sldLayoutMkLst>
        </pc:sldLayoutChg>
      </pc:sldMasterChg>
      <pc:sldMasterChg chg="delSldLayout">
        <pc:chgData name="Zita Hrubi" userId="8b1480d7-c069-4105-916e-12522ddfc292" providerId="ADAL" clId="{4164E4B5-3F14-49D0-BED8-005D632963F8}" dt="2020-06-25T06:40:10.204" v="6" actId="47"/>
        <pc:sldMasterMkLst>
          <pc:docMk/>
          <pc:sldMasterMk cId="4029663766" sldId="2147486760"/>
        </pc:sldMasterMkLst>
        <pc:sldLayoutChg chg="del">
          <pc:chgData name="Zita Hrubi" userId="8b1480d7-c069-4105-916e-12522ddfc292" providerId="ADAL" clId="{4164E4B5-3F14-49D0-BED8-005D632963F8}" dt="2020-06-25T06:40:10.204" v="6" actId="47"/>
          <pc:sldLayoutMkLst>
            <pc:docMk/>
            <pc:sldMasterMk cId="4029663766" sldId="2147486760"/>
            <pc:sldLayoutMk cId="762411325" sldId="2147486790"/>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C43D14-93EB-45B4-8D1B-7767A45759C6}" type="datetimeFigureOut">
              <a:rPr lang="en-US" smtClean="0"/>
              <a:t>6/26/2020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1A225E-6C7B-4114-A365-608FE3E9218D}" type="slidenum">
              <a:rPr lang="en-US" smtClean="0"/>
              <a:t>‹#›</a:t>
            </a:fld>
            <a:endParaRPr lang="en-US"/>
          </a:p>
        </p:txBody>
      </p:sp>
    </p:spTree>
    <p:extLst>
      <p:ext uri="{BB962C8B-B14F-4D97-AF65-F5344CB8AC3E}">
        <p14:creationId xmlns:p14="http://schemas.microsoft.com/office/powerpoint/2010/main" val="3504914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109">
              <a:spcAft>
                <a:spcPts val="350"/>
              </a:spcAf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881" marR="0" lvl="0" indent="0" algn="l" defTabSz="9418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6/26/2020 1:06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95252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BCEB9F-BBD5-490E-B780-76DDF3E6A5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4758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BCEB9F-BBD5-490E-B780-76DDF3E6A5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4758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BCEB9F-BBD5-490E-B780-76DDF3E6A5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4758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BCEB9F-BBD5-490E-B780-76DDF3E6A5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4758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42198" rtl="0" eaLnBrk="1" fontAlgn="auto" latinLnBrk="0" hangingPunct="1">
              <a:lnSpc>
                <a:spcPct val="100000"/>
              </a:lnSpc>
              <a:spcBef>
                <a:spcPts val="0"/>
              </a:spcBef>
              <a:spcAft>
                <a:spcPts val="0"/>
              </a:spcAft>
              <a:buClrTx/>
              <a:buSzTx/>
              <a:buFontTx/>
              <a:buNone/>
              <a:tabLst/>
              <a:defRPr/>
            </a:pPr>
            <a:fld id="{83BB2E67-9DF2-4E43-98E4-9BF0386E093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19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130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42198" rtl="0" eaLnBrk="1" fontAlgn="auto" latinLnBrk="0" hangingPunct="1">
              <a:lnSpc>
                <a:spcPct val="100000"/>
              </a:lnSpc>
              <a:spcBef>
                <a:spcPts val="0"/>
              </a:spcBef>
              <a:spcAft>
                <a:spcPts val="0"/>
              </a:spcAft>
              <a:buClrTx/>
              <a:buSzTx/>
              <a:buFontTx/>
              <a:buNone/>
              <a:tabLst/>
              <a:defRPr/>
            </a:pPr>
            <a:fld id="{83BB2E67-9DF2-4E43-98E4-9BF0386E093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19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124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109">
              <a:spcAft>
                <a:spcPts val="350"/>
              </a:spcAf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881" marR="0" lvl="0" indent="0" algn="l" defTabSz="9418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6/26/2020 1:06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6029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109">
              <a:spcAft>
                <a:spcPts val="350"/>
              </a:spcAf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881" marR="0" lvl="0" indent="0" algn="l" defTabSz="9418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6/26/2020 1:06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9525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6/26/2020 1:06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572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109">
              <a:spcAft>
                <a:spcPts val="350"/>
              </a:spcAf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881" marR="0" lvl="0" indent="0" algn="l" defTabSz="9418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6/26/2020 1:06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9525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109">
              <a:spcAft>
                <a:spcPts val="350"/>
              </a:spcAf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881" marR="0" lvl="0" indent="0" algn="l" defTabSz="9418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6/26/2020 1:06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9525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6/26/2020 1:06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9839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6/26/2020 1:06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9839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6/26/2020 1:06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9839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6/26/2020 1:06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8859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109">
              <a:spcAft>
                <a:spcPts val="350"/>
              </a:spcAf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881" marR="0" lvl="0" indent="0" algn="l" defTabSz="9418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6/26/2020 1:06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9525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2.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5.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Master" Target="../slideMasters/slideMaster7.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2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259667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6352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D943C7-8694-4703-BE82-DD2513F83C2A}"/>
              </a:ext>
            </a:extLst>
          </p:cNvPr>
          <p:cNvSpPr>
            <a:spLocks noGrp="1"/>
          </p:cNvSpPr>
          <p:nvPr>
            <p:ph type="dt" sz="half" idx="10"/>
          </p:nvPr>
        </p:nvSpPr>
        <p:spPr/>
        <p:txBody>
          <a:bodyPr/>
          <a:lstStyle/>
          <a:p>
            <a:fld id="{A2B32D49-EEE2-44C2-A1DF-53567D7A36B8}" type="datetimeFigureOut">
              <a:rPr lang="en-US" smtClean="0"/>
              <a:t>6/26/2020</a:t>
            </a:fld>
            <a:endParaRPr lang="en-US"/>
          </a:p>
        </p:txBody>
      </p:sp>
      <p:sp>
        <p:nvSpPr>
          <p:cNvPr id="3" name="Footer Placeholder 2">
            <a:extLst>
              <a:ext uri="{FF2B5EF4-FFF2-40B4-BE49-F238E27FC236}">
                <a16:creationId xmlns:a16="http://schemas.microsoft.com/office/drawing/2014/main" id="{8ADDE8B7-9C53-4E94-A797-4BCBC6E9E7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13CECF-B327-425B-8CD7-E4DC60024FC0}"/>
              </a:ext>
            </a:extLst>
          </p:cNvPr>
          <p:cNvSpPr>
            <a:spLocks noGrp="1"/>
          </p:cNvSpPr>
          <p:nvPr>
            <p:ph type="sldNum" sz="quarter" idx="12"/>
          </p:nvPr>
        </p:nvSpPr>
        <p:spPr/>
        <p:txBody>
          <a:bodyPr/>
          <a:lstStyle/>
          <a:p>
            <a:fld id="{844ACFD3-9EBE-4441-898D-0C478F8066D7}" type="slidenum">
              <a:rPr lang="en-US" smtClean="0"/>
              <a:t>‹#›</a:t>
            </a:fld>
            <a:endParaRPr lang="en-US"/>
          </a:p>
        </p:txBody>
      </p:sp>
    </p:spTree>
    <p:extLst>
      <p:ext uri="{BB962C8B-B14F-4D97-AF65-F5344CB8AC3E}">
        <p14:creationId xmlns:p14="http://schemas.microsoft.com/office/powerpoint/2010/main" val="97968583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DEFAULT_Title_Bulleted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74D392-A269-4E57-89D6-0403897A583F}"/>
              </a:ext>
            </a:extLst>
          </p:cNvPr>
          <p:cNvSpPr>
            <a:spLocks noGrp="1"/>
          </p:cNvSpPr>
          <p:nvPr>
            <p:ph sz="quarter" idx="19"/>
          </p:nvPr>
        </p:nvSpPr>
        <p:spPr>
          <a:xfrm>
            <a:off x="217715" y="821943"/>
            <a:ext cx="11753548" cy="501804"/>
          </a:xfrm>
        </p:spPr>
        <p:txBody>
          <a:bodyPr/>
          <a:lstStyle/>
          <a:p>
            <a:pPr lvl="0"/>
            <a:r>
              <a:rPr lang="en-US"/>
              <a:t>Edit Master text styles</a:t>
            </a:r>
          </a:p>
        </p:txBody>
      </p:sp>
      <p:sp>
        <p:nvSpPr>
          <p:cNvPr id="6" name="Title 2" descr="txt_content_slide_title">
            <a:extLst>
              <a:ext uri="{FF2B5EF4-FFF2-40B4-BE49-F238E27FC236}">
                <a16:creationId xmlns:a16="http://schemas.microsoft.com/office/drawing/2014/main" id="{AA5BFB2B-13E8-460D-94FD-9DABF9D69740}"/>
              </a:ext>
            </a:extLst>
          </p:cNvPr>
          <p:cNvSpPr>
            <a:spLocks noGrp="1"/>
          </p:cNvSpPr>
          <p:nvPr>
            <p:ph type="title" hasCustomPrompt="1"/>
          </p:nvPr>
        </p:nvSpPr>
        <p:spPr>
          <a:xfrm>
            <a:off x="217717" y="201712"/>
            <a:ext cx="8360231" cy="484095"/>
          </a:xfrm>
        </p:spPr>
        <p:txBody>
          <a:bodyPr/>
          <a:lstStyle>
            <a:lvl1pPr algn="l" defTabSz="214198" rtl="0" eaLnBrk="1" latinLnBrk="0" hangingPunct="1">
              <a:lnSpc>
                <a:spcPct val="90000"/>
              </a:lnSpc>
              <a:spcBef>
                <a:spcPct val="0"/>
              </a:spcBef>
              <a:buNone/>
              <a:defRPr lang="en-US" sz="2118" b="1" kern="1200" cap="none" spc="-25" baseline="0">
                <a:ln w="3175">
                  <a:noFill/>
                </a:ln>
                <a:solidFill>
                  <a:schemeClr val="bg2">
                    <a:lumMod val="10000"/>
                  </a:schemeClr>
                </a:solidFill>
                <a:effectLst/>
                <a:latin typeface="+mj-lt"/>
                <a:ea typeface="+mn-ea"/>
                <a:cs typeface="Segoe UI Light" panose="020B0502040204020203" pitchFamily="34" charset="0"/>
              </a:defRPr>
            </a:lvl1pPr>
          </a:lstStyle>
          <a:p>
            <a:r>
              <a:rPr lang="en-US">
                <a:solidFill>
                  <a:srgbClr val="505050"/>
                </a:solidFill>
                <a:latin typeface="Segoe UI Semibold" panose="020B0702040204020203" pitchFamily="34" charset="0"/>
                <a:cs typeface="Segoe UI Semibold" panose="020B0702040204020203" pitchFamily="34" charset="0"/>
              </a:rPr>
              <a:t>&lt;Topic&gt;</a:t>
            </a:r>
            <a:endParaRPr lang="en-US"/>
          </a:p>
        </p:txBody>
      </p:sp>
      <p:sp>
        <p:nvSpPr>
          <p:cNvPr id="8" name="Text Placeholder 4">
            <a:extLst>
              <a:ext uri="{FF2B5EF4-FFF2-40B4-BE49-F238E27FC236}">
                <a16:creationId xmlns:a16="http://schemas.microsoft.com/office/drawing/2014/main" id="{85F667C6-AE81-44F0-A487-A2463964D9C4}"/>
              </a:ext>
            </a:extLst>
          </p:cNvPr>
          <p:cNvSpPr>
            <a:spLocks noGrp="1"/>
          </p:cNvSpPr>
          <p:nvPr>
            <p:ph type="body" sz="quarter" idx="18" hasCustomPrompt="1"/>
          </p:nvPr>
        </p:nvSpPr>
        <p:spPr>
          <a:xfrm>
            <a:off x="9502017" y="6586596"/>
            <a:ext cx="2472267" cy="275075"/>
          </a:xfrm>
        </p:spPr>
        <p:txBody>
          <a:bodyPr/>
          <a:lstStyle>
            <a:lvl1pPr marL="0" indent="0">
              <a:buNone/>
              <a:defRPr sz="653" b="0">
                <a:latin typeface="+mj-lt"/>
                <a:ea typeface="Microsoft Himalaya" panose="01010100010101010101" pitchFamily="2" charset="0"/>
                <a:cs typeface="Microsoft Himalaya" panose="01010100010101010101" pitchFamily="2" charset="0"/>
              </a:defRPr>
            </a:lvl1pPr>
          </a:lstStyle>
          <a:p>
            <a:pPr lvl="0"/>
            <a:r>
              <a:rPr lang="en-US"/>
              <a:t>Slide Lock Date:</a:t>
            </a:r>
          </a:p>
        </p:txBody>
      </p:sp>
      <p:sp>
        <p:nvSpPr>
          <p:cNvPr id="9" name="Text Placeholder 6">
            <a:extLst>
              <a:ext uri="{FF2B5EF4-FFF2-40B4-BE49-F238E27FC236}">
                <a16:creationId xmlns:a16="http://schemas.microsoft.com/office/drawing/2014/main" id="{04A709E9-275C-48B6-AFDE-9BB462E4AE16}"/>
              </a:ext>
            </a:extLst>
          </p:cNvPr>
          <p:cNvSpPr>
            <a:spLocks noGrp="1"/>
          </p:cNvSpPr>
          <p:nvPr>
            <p:ph type="body" sz="quarter" idx="12" hasCustomPrompt="1"/>
          </p:nvPr>
        </p:nvSpPr>
        <p:spPr>
          <a:xfrm>
            <a:off x="8575187" y="201717"/>
            <a:ext cx="3396343" cy="484094"/>
          </a:xfrm>
        </p:spPr>
        <p:txBody>
          <a:bodyPr vert="horz" wrap="square" lIns="127337" tIns="79586" rIns="127337" bIns="79586" rtlCol="0" anchor="t">
            <a:noAutofit/>
          </a:bodyPr>
          <a:lstStyle>
            <a:lvl1pPr marL="0" indent="0" algn="r" defTabSz="648691">
              <a:buFontTx/>
              <a:buNone/>
              <a:defRPr lang="en-US" sz="982" b="0" cap="none" dirty="0">
                <a:ln w="3175">
                  <a:noFill/>
                </a:ln>
                <a:solidFill>
                  <a:schemeClr val="tx1"/>
                </a:solidFill>
                <a:effectLst/>
                <a:latin typeface="+mn-lt"/>
                <a:cs typeface="Segoe UI" pitchFamily="34" charset="0"/>
              </a:defRPr>
            </a:lvl1pPr>
          </a:lstStyle>
          <a:p>
            <a:pPr algn="r" defTabSz="735144"/>
            <a:r>
              <a:rPr lang="en-GB" sz="842">
                <a:latin typeface="Segoe UI Light"/>
              </a:rPr>
              <a:t>Presenter:  Insert Name </a:t>
            </a:r>
          </a:p>
          <a:p>
            <a:pPr algn="r" defTabSz="735144"/>
            <a:r>
              <a:rPr lang="en-GB" sz="842">
                <a:latin typeface="Segoe UI Light"/>
              </a:rPr>
              <a:t>OneNote page:  / Slide 1 of X</a:t>
            </a:r>
            <a:endParaRPr lang="en-US" sz="842">
              <a:latin typeface="Segoe UI Light"/>
            </a:endParaRPr>
          </a:p>
        </p:txBody>
      </p:sp>
    </p:spTree>
    <p:extLst>
      <p:ext uri="{BB962C8B-B14F-4D97-AF65-F5344CB8AC3E}">
        <p14:creationId xmlns:p14="http://schemas.microsoft.com/office/powerpoint/2010/main" val="65902791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000" b="0" i="0" baseline="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solidFill>
                  <a:schemeClr val="tx2"/>
                </a:solidFill>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Text Placeholder 6">
            <a:extLst>
              <a:ext uri="{FF2B5EF4-FFF2-40B4-BE49-F238E27FC236}">
                <a16:creationId xmlns:a16="http://schemas.microsoft.com/office/drawing/2014/main" id="{BD5B5418-980D-C64C-AD17-C5AB88362FAB}"/>
              </a:ext>
            </a:extLst>
          </p:cNvPr>
          <p:cNvSpPr>
            <a:spLocks noGrp="1"/>
          </p:cNvSpPr>
          <p:nvPr>
            <p:ph type="body" sz="quarter" idx="29"/>
          </p:nvPr>
        </p:nvSpPr>
        <p:spPr>
          <a:xfrm>
            <a:off x="457200" y="1737361"/>
            <a:ext cx="11277599" cy="4642802"/>
          </a:xfrm>
        </p:spPr>
        <p:txBody>
          <a:bodyPr tIns="9144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0292922"/>
      </p:ext>
    </p:extLst>
  </p:cSld>
  <p:clrMapOvr>
    <a:masterClrMapping/>
  </p:clrMapOvr>
  <p:hf hdr="0"/>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6865070" y="0"/>
            <a:ext cx="5326931" cy="484094"/>
          </a:xfrm>
        </p:spPr>
        <p:txBody>
          <a:bodyPr vert="horz" wrap="square" lIns="127337" tIns="79586" rIns="127337" bIns="79586" rtlCol="0" anchor="t">
            <a:noAutofit/>
          </a:bodyPr>
          <a:lstStyle>
            <a:lvl1pPr marL="0" indent="0" algn="r" defTabSz="648691">
              <a:buFontTx/>
              <a:buNone/>
              <a:defRPr lang="en-US" sz="1144" b="0" cap="none" baseline="0" dirty="0">
                <a:ln w="3175">
                  <a:noFill/>
                </a:ln>
                <a:solidFill>
                  <a:schemeClr val="tx1"/>
                </a:solidFill>
                <a:effectLst/>
                <a:latin typeface="+mn-lt"/>
                <a:cs typeface="Segoe UI" pitchFamily="34" charset="0"/>
              </a:defRPr>
            </a:lvl1pPr>
          </a:lstStyle>
          <a:p>
            <a:pPr algn="r" defTabSz="735144"/>
            <a:r>
              <a:rPr lang="en-GB" sz="981">
                <a:latin typeface="Segoe UI Light"/>
              </a:rPr>
              <a:t>Presenter: Insert Name / OneNote page:  / Slide 1 of X</a:t>
            </a:r>
            <a:endParaRPr lang="en-US" sz="981">
              <a:latin typeface="Segoe UI Light"/>
            </a:endParaRPr>
          </a:p>
        </p:txBody>
      </p:sp>
      <p:sp>
        <p:nvSpPr>
          <p:cNvPr id="9" name="Title 1"/>
          <p:cNvSpPr>
            <a:spLocks noGrp="1"/>
          </p:cNvSpPr>
          <p:nvPr>
            <p:ph type="title"/>
          </p:nvPr>
        </p:nvSpPr>
        <p:spPr>
          <a:xfrm>
            <a:off x="217716" y="201706"/>
            <a:ext cx="7402286" cy="484094"/>
          </a:xfrm>
        </p:spPr>
        <p:txBody>
          <a:bodyPr lIns="45720" rIns="0" anchor="b"/>
          <a:lstStyle>
            <a:lvl1pPr>
              <a:defRPr sz="2118">
                <a:solidFill>
                  <a:schemeClr val="bg2">
                    <a:lumMod val="10000"/>
                  </a:schemeClr>
                </a:solidFill>
              </a:defRPr>
            </a:lvl1pPr>
          </a:lstStyle>
          <a:p>
            <a:r>
              <a:rPr lang="en-US"/>
              <a:t>Click to edit Master title style</a:t>
            </a:r>
          </a:p>
        </p:txBody>
      </p:sp>
    </p:spTree>
    <p:extLst>
      <p:ext uri="{BB962C8B-B14F-4D97-AF65-F5344CB8AC3E}">
        <p14:creationId xmlns:p14="http://schemas.microsoft.com/office/powerpoint/2010/main" val="113363341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4370045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C2D039-5AF0-4907-A551-3E3ED9A605F9}"/>
              </a:ext>
            </a:extLst>
          </p:cNvPr>
          <p:cNvSpPr>
            <a:spLocks noGrp="1"/>
          </p:cNvSpPr>
          <p:nvPr>
            <p:ph type="dt" sz="half" idx="10"/>
          </p:nvPr>
        </p:nvSpPr>
        <p:spPr/>
        <p:txBody>
          <a:bodyPr/>
          <a:lstStyle/>
          <a:p>
            <a:fld id="{C5E4FB1C-920E-4021-9FAA-65187E781BDD}" type="datetimeFigureOut">
              <a:rPr lang="en-IE" smtClean="0"/>
              <a:t>26/06/2020</a:t>
            </a:fld>
            <a:endParaRPr lang="en-IE"/>
          </a:p>
        </p:txBody>
      </p:sp>
      <p:sp>
        <p:nvSpPr>
          <p:cNvPr id="3" name="Footer Placeholder 2">
            <a:extLst>
              <a:ext uri="{FF2B5EF4-FFF2-40B4-BE49-F238E27FC236}">
                <a16:creationId xmlns:a16="http://schemas.microsoft.com/office/drawing/2014/main" id="{11BE2FE7-6E36-4CA2-9E5D-EAE7925C2589}"/>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8D17F686-6470-4378-87F9-4CC2BEEF926A}"/>
              </a:ext>
            </a:extLst>
          </p:cNvPr>
          <p:cNvSpPr>
            <a:spLocks noGrp="1"/>
          </p:cNvSpPr>
          <p:nvPr>
            <p:ph type="sldNum" sz="quarter" idx="12"/>
          </p:nvPr>
        </p:nvSpPr>
        <p:spPr/>
        <p:txBody>
          <a:bodyPr/>
          <a:lstStyle/>
          <a:p>
            <a:fld id="{26B0DE2F-E59E-4B23-BA23-EFAF6A26C80D}" type="slidenum">
              <a:rPr lang="en-IE" smtClean="0"/>
              <a:t>‹#›</a:t>
            </a:fld>
            <a:endParaRPr lang="en-IE"/>
          </a:p>
        </p:txBody>
      </p:sp>
    </p:spTree>
    <p:extLst>
      <p:ext uri="{BB962C8B-B14F-4D97-AF65-F5344CB8AC3E}">
        <p14:creationId xmlns:p14="http://schemas.microsoft.com/office/powerpoint/2010/main" val="408210703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2C03-A0DE-4C03-92B6-75FC8692F5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836976-0E1D-4722-950B-FFDAC4182C4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4" name="Footer Placeholder 3">
            <a:extLst>
              <a:ext uri="{FF2B5EF4-FFF2-40B4-BE49-F238E27FC236}">
                <a16:creationId xmlns:a16="http://schemas.microsoft.com/office/drawing/2014/main" id="{8F4C77A4-C0A4-4389-B48B-4DAD2A7D41DD}"/>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6" b="0" i="0" u="none" strike="noStrike" kern="1200" cap="none" spc="0" normalizeH="0" baseline="0" noProof="0">
              <a:ln>
                <a:noFill/>
              </a:ln>
              <a:solidFill>
                <a:srgbClr val="505050"/>
              </a:solidFill>
              <a:effectLst/>
              <a:uLnTx/>
              <a:uFillTx/>
              <a:latin typeface="Segoe UI Light"/>
              <a:ea typeface="+mn-ea"/>
              <a:cs typeface="+mn-cs"/>
            </a:endParaRPr>
          </a:p>
        </p:txBody>
      </p:sp>
      <p:sp>
        <p:nvSpPr>
          <p:cNvPr id="5" name="Slide Number Placeholder 4">
            <a:extLst>
              <a:ext uri="{FF2B5EF4-FFF2-40B4-BE49-F238E27FC236}">
                <a16:creationId xmlns:a16="http://schemas.microsoft.com/office/drawing/2014/main" id="{F71D227B-9745-4602-B705-4F3223272F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0BCC5D-1A70-4D0A-B01F-7E76A17FA27C}" type="slidenum">
              <a:rPr kumimoji="0" lang="en-US" sz="970" b="0" i="0" u="none" strike="noStrike" kern="1200" cap="none" spc="0" normalizeH="0" baseline="0" noProof="0" smtClean="0">
                <a:ln>
                  <a:noFill/>
                </a:ln>
                <a:gradFill>
                  <a:gsLst>
                    <a:gs pos="5000">
                      <a:srgbClr val="505050"/>
                    </a:gs>
                    <a:gs pos="31000">
                      <a:srgbClr val="505050"/>
                    </a:gs>
                  </a:gsLst>
                  <a:lin ang="5400000" scaled="0"/>
                </a:gra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70" b="0" i="0" u="none" strike="noStrike" kern="1200" cap="none" spc="0" normalizeH="0" baseline="0" noProof="0">
              <a:ln>
                <a:noFill/>
              </a:ln>
              <a:gradFill>
                <a:gsLst>
                  <a:gs pos="5000">
                    <a:srgbClr val="505050"/>
                  </a:gs>
                  <a:gs pos="31000">
                    <a:srgbClr val="50505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12037615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13" name="Slide Number Placeholder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67FF61F5-E481-41BC-8EB1-1A63A96D5FE8}" type="slidenum">
              <a:rPr kumimoji="0" lang="en-US" sz="900" b="0" i="0" u="none" strike="noStrike" kern="1200" cap="none" spc="0" normalizeH="0" baseline="0" noProof="0" smtClean="0">
                <a:ln>
                  <a:noFill/>
                </a:ln>
                <a:solidFill>
                  <a:srgbClr val="505050">
                    <a:tint val="75000"/>
                  </a:srgbClr>
                </a:solidFill>
                <a:effectLst/>
                <a:uLnTx/>
                <a:uFillTx/>
                <a:latin typeface="Segoe UI Ligh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505050">
                  <a:tint val="75000"/>
                </a:srgbClr>
              </a:solidFill>
              <a:effectLst/>
              <a:uLnTx/>
              <a:uFillTx/>
              <a:latin typeface="Segoe UI Light"/>
              <a:ea typeface="+mn-ea"/>
              <a:cs typeface="+mn-cs"/>
            </a:endParaRPr>
          </a:p>
        </p:txBody>
      </p:sp>
      <p:sp>
        <p:nvSpPr>
          <p:cNvPr id="15" name="Footer Placeholder 6"/>
          <p:cNvSpPr>
            <a:spLocks noGrp="1"/>
          </p:cNvSpPr>
          <p:nvPr>
            <p:ph type="ftr" sz="quarter" idx="3"/>
          </p:nvPr>
        </p:nvSpPr>
        <p:spPr>
          <a:xfrm>
            <a:off x="436378" y="6356350"/>
            <a:ext cx="11336980" cy="365125"/>
          </a:xfrm>
          <a:prstGeom prst="rect">
            <a:avLst/>
          </a:prstGeom>
        </p:spPr>
        <p:txBody>
          <a:bodyPr vert="horz" lIns="91440" tIns="45720" rIns="91440" bIns="45720" numCol="2"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Segoe UI Light"/>
                <a:ea typeface="+mn-ea"/>
                <a:cs typeface="+mn-cs"/>
              </a:rPr>
              <a:t>© Microsoft Corporation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lumMod val="65000"/>
                </a:srgbClr>
              </a:solidFill>
              <a:effectLst/>
              <a:uLnTx/>
              <a:uFillTx/>
              <a:latin typeface="Segoe UI Light"/>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Segoe UI Light"/>
                <a:ea typeface="+mn-ea"/>
                <a:cs typeface="+mn-cs"/>
              </a:rPr>
              <a:t>Azure</a:t>
            </a:r>
          </a:p>
        </p:txBody>
      </p:sp>
    </p:spTree>
    <p:extLst>
      <p:ext uri="{BB962C8B-B14F-4D97-AF65-F5344CB8AC3E}">
        <p14:creationId xmlns:p14="http://schemas.microsoft.com/office/powerpoint/2010/main" val="389214704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568566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217716" y="201706"/>
            <a:ext cx="11756571" cy="484094"/>
          </a:xfrm>
        </p:spPr>
        <p:txBody>
          <a:bodyPr lIns="45720" rIns="0" anchor="b"/>
          <a:lstStyle>
            <a:lvl1pPr>
              <a:defRPr sz="2118">
                <a:solidFill>
                  <a:schemeClr val="bg2">
                    <a:lumMod val="10000"/>
                  </a:schemeClr>
                </a:solidFill>
              </a:defRPr>
            </a:lvl1pPr>
          </a:lstStyle>
          <a:p>
            <a:r>
              <a:rPr lang="en-US"/>
              <a:t>Click to edit Master title style</a:t>
            </a:r>
          </a:p>
        </p:txBody>
      </p:sp>
    </p:spTree>
    <p:extLst>
      <p:ext uri="{BB962C8B-B14F-4D97-AF65-F5344CB8AC3E}">
        <p14:creationId xmlns:p14="http://schemas.microsoft.com/office/powerpoint/2010/main" val="27093367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C7F7C-ABE3-46A8-AAE3-DC611DEC75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41C01E-65A7-49BC-94BA-EE440AE083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13719F-7026-4139-B228-CDAE023A952B}"/>
              </a:ext>
            </a:extLst>
          </p:cNvPr>
          <p:cNvSpPr>
            <a:spLocks noGrp="1"/>
          </p:cNvSpPr>
          <p:nvPr>
            <p:ph type="dt" sz="half" idx="10"/>
          </p:nvPr>
        </p:nvSpPr>
        <p:spPr/>
        <p:txBody>
          <a:bodyPr/>
          <a:lstStyle/>
          <a:p>
            <a:fld id="{146F1C37-813C-4917-A15D-67D6BFF3B869}" type="datetimeFigureOut">
              <a:rPr lang="en-US" smtClean="0"/>
              <a:t>6/26/2020</a:t>
            </a:fld>
            <a:endParaRPr lang="en-US"/>
          </a:p>
        </p:txBody>
      </p:sp>
      <p:sp>
        <p:nvSpPr>
          <p:cNvPr id="5" name="Footer Placeholder 4">
            <a:extLst>
              <a:ext uri="{FF2B5EF4-FFF2-40B4-BE49-F238E27FC236}">
                <a16:creationId xmlns:a16="http://schemas.microsoft.com/office/drawing/2014/main" id="{A3E8A074-52B5-431E-B7D0-BC645FAAF5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B9EB3C-285E-4993-AE1A-9F933AF60201}"/>
              </a:ext>
            </a:extLst>
          </p:cNvPr>
          <p:cNvSpPr>
            <a:spLocks noGrp="1"/>
          </p:cNvSpPr>
          <p:nvPr>
            <p:ph type="sldNum" sz="quarter" idx="12"/>
          </p:nvPr>
        </p:nvSpPr>
        <p:spPr/>
        <p:txBody>
          <a:bodyPr/>
          <a:lstStyle/>
          <a:p>
            <a:fld id="{61C6DBAE-B9CB-4307-B7D0-6491858F1E5A}" type="slidenum">
              <a:rPr lang="en-US" smtClean="0"/>
              <a:t>‹#›</a:t>
            </a:fld>
            <a:endParaRPr lang="en-US"/>
          </a:p>
        </p:txBody>
      </p:sp>
    </p:spTree>
    <p:extLst>
      <p:ext uri="{BB962C8B-B14F-4D97-AF65-F5344CB8AC3E}">
        <p14:creationId xmlns:p14="http://schemas.microsoft.com/office/powerpoint/2010/main" val="57354949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Title Slide Photo_Option">
    <p:bg>
      <p:bgPr>
        <a:solidFill>
          <a:srgbClr val="4668C5"/>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 y="0"/>
            <a:ext cx="5878286" cy="6858000"/>
          </a:xfrm>
          <a:prstGeom prst="rect">
            <a:avLst/>
          </a:prstGeom>
          <a:solidFill>
            <a:schemeClr val="accent1">
              <a:lumMod val="50000"/>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5784" tIns="108626" rIns="135784" bIns="108626" numCol="1" spcCol="0" rtlCol="0" fromWordArt="0" anchor="t" anchorCtr="0" forceAA="0" compatLnSpc="1">
            <a:prstTxWarp prst="textNoShape">
              <a:avLst/>
            </a:prstTxWarp>
            <a:noAutofit/>
          </a:bodyPr>
          <a:lstStyle/>
          <a:p>
            <a:pPr algn="ctr" defTabSz="692461" fontAlgn="base">
              <a:lnSpc>
                <a:spcPct val="90000"/>
              </a:lnSpc>
              <a:spcBef>
                <a:spcPct val="0"/>
              </a:spcBef>
              <a:spcAft>
                <a:spcPct val="0"/>
              </a:spcAft>
            </a:pPr>
            <a:endParaRPr lang="en-US" sz="1782">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43" y="2084189"/>
            <a:ext cx="5826761" cy="1793104"/>
          </a:xfrm>
          <a:noFill/>
        </p:spPr>
        <p:txBody>
          <a:bodyPr lIns="146304" tIns="91440" rIns="146304" bIns="91440" anchor="t" anchorCtr="0"/>
          <a:lstStyle>
            <a:lvl1pPr>
              <a:defRPr sz="4010" spc="-75" baseline="0">
                <a:gradFill>
                  <a:gsLst>
                    <a:gs pos="86111">
                      <a:schemeClr val="tx1"/>
                    </a:gs>
                    <a:gs pos="7625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23" y="3877271"/>
            <a:ext cx="5826761" cy="1789991"/>
          </a:xfrm>
        </p:spPr>
        <p:txBody>
          <a:bodyPr tIns="109728" bIns="109728">
            <a:noAutofit/>
          </a:bodyPr>
          <a:lstStyle>
            <a:lvl1pPr marL="0" indent="0">
              <a:spcBef>
                <a:spcPts val="0"/>
              </a:spcBef>
              <a:buNone/>
              <a:defRPr sz="2376">
                <a:gradFill>
                  <a:gsLst>
                    <a:gs pos="25926">
                      <a:schemeClr val="tx1"/>
                    </a:gs>
                    <a:gs pos="51000">
                      <a:schemeClr val="tx1"/>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48525" y="6229914"/>
            <a:ext cx="1570718" cy="299186"/>
            <a:chOff x="457200" y="1643393"/>
            <a:chExt cx="4492753" cy="964540"/>
          </a:xfrm>
        </p:grpSpPr>
        <p:pic>
          <p:nvPicPr>
            <p:cNvPr id="11" name="Picture 10"/>
            <p:cNvPicPr>
              <a:picLocks noChangeAspect="1"/>
            </p:cNvPicPr>
            <p:nvPr/>
          </p:nvPicPr>
          <p:blipFill>
            <a:blip r:embed="rId2"/>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14"/>
            </a:p>
          </p:txBody>
        </p:sp>
      </p:grpSp>
      <p:sp>
        <p:nvSpPr>
          <p:cNvPr id="13" name="Freeform 6"/>
          <p:cNvSpPr>
            <a:spLocks noEditPoints="1"/>
          </p:cNvSpPr>
          <p:nvPr userDrawn="1"/>
        </p:nvSpPr>
        <p:spPr bwMode="auto">
          <a:xfrm>
            <a:off x="5973487" y="2103611"/>
            <a:ext cx="6096001" cy="3566769"/>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67893" tIns="33945" rIns="67893" bIns="33945" numCol="1" anchor="t" anchorCtr="0" compatLnSpc="1">
            <a:prstTxWarp prst="textNoShape">
              <a:avLst/>
            </a:prstTxWarp>
          </a:bodyPr>
          <a:lstStyle/>
          <a:p>
            <a:endParaRPr lang="en-US" sz="1114"/>
          </a:p>
        </p:txBody>
      </p:sp>
    </p:spTree>
    <p:extLst>
      <p:ext uri="{BB962C8B-B14F-4D97-AF65-F5344CB8AC3E}">
        <p14:creationId xmlns:p14="http://schemas.microsoft.com/office/powerpoint/2010/main" val="863801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0059"/>
            <a:ext cx="11623331" cy="366236"/>
          </a:xfrm>
          <a:prstGeom prst="rect">
            <a:avLst/>
          </a:prstGeom>
          <a:noFill/>
          <a:ln w="12700">
            <a:noFill/>
            <a:miter lim="800000"/>
            <a:headEnd type="none" w="sm" len="sm"/>
            <a:tailEnd type="none" w="sm" len="sm"/>
          </a:ln>
          <a:effectLst/>
        </p:spPr>
        <p:txBody>
          <a:bodyPr vert="horz" wrap="square" lIns="166102" tIns="132881" rIns="166102" bIns="132881" numCol="1" anchor="t" anchorCtr="0" compatLnSpc="1">
            <a:prstTxWarp prst="textNoShape">
              <a:avLst/>
            </a:prstTxWarp>
            <a:spAutoFit/>
          </a:bodyPr>
          <a:lstStyle/>
          <a:p>
            <a:pPr defTabSz="846838" eaLnBrk="0" hangingPunct="0"/>
            <a:r>
              <a:rPr lang="en-US" sz="63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3"/>
            <a:ext cx="3223861" cy="690694"/>
          </a:xfrm>
          <a:prstGeom prst="rect">
            <a:avLst/>
          </a:prstGeom>
        </p:spPr>
      </p:pic>
    </p:spTree>
    <p:extLst>
      <p:ext uri="{BB962C8B-B14F-4D97-AF65-F5344CB8AC3E}">
        <p14:creationId xmlns:p14="http://schemas.microsoft.com/office/powerpoint/2010/main" val="23290954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9" name="Title 1"/>
          <p:cNvSpPr>
            <a:spLocks noGrp="1"/>
          </p:cNvSpPr>
          <p:nvPr>
            <p:ph type="title"/>
          </p:nvPr>
        </p:nvSpPr>
        <p:spPr>
          <a:xfrm>
            <a:off x="217716" y="201706"/>
            <a:ext cx="7402286" cy="484094"/>
          </a:xfrm>
        </p:spPr>
        <p:txBody>
          <a:bodyPr lIns="45720" rIns="0" anchor="b"/>
          <a:lstStyle>
            <a:lvl1pPr>
              <a:defRPr sz="2118">
                <a:solidFill>
                  <a:schemeClr val="bg2">
                    <a:lumMod val="10000"/>
                  </a:schemeClr>
                </a:solidFill>
              </a:defRPr>
            </a:lvl1pPr>
          </a:lstStyle>
          <a:p>
            <a:r>
              <a:rPr lang="en-US"/>
              <a:t>Click to edit Master title style</a:t>
            </a:r>
          </a:p>
        </p:txBody>
      </p:sp>
    </p:spTree>
    <p:extLst>
      <p:ext uri="{BB962C8B-B14F-4D97-AF65-F5344CB8AC3E}">
        <p14:creationId xmlns:p14="http://schemas.microsoft.com/office/powerpoint/2010/main" val="313324540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9" name="Title 1"/>
          <p:cNvSpPr>
            <a:spLocks noGrp="1"/>
          </p:cNvSpPr>
          <p:nvPr>
            <p:ph type="title"/>
          </p:nvPr>
        </p:nvSpPr>
        <p:spPr>
          <a:xfrm>
            <a:off x="217716" y="201706"/>
            <a:ext cx="11756571" cy="484094"/>
          </a:xfrm>
        </p:spPr>
        <p:txBody>
          <a:bodyPr lIns="45720" rIns="0" anchor="b"/>
          <a:lstStyle>
            <a:lvl1pPr>
              <a:defRPr sz="2118">
                <a:solidFill>
                  <a:schemeClr val="bg2">
                    <a:lumMod val="10000"/>
                  </a:schemeClr>
                </a:solidFill>
              </a:defRPr>
            </a:lvl1pPr>
          </a:lstStyle>
          <a:p>
            <a:r>
              <a:rPr lang="en-US"/>
              <a:t>Click to edit Master title style</a:t>
            </a:r>
          </a:p>
        </p:txBody>
      </p:sp>
      <p:sp>
        <p:nvSpPr>
          <p:cNvPr id="3" name="Text Placeholder 6">
            <a:extLst>
              <a:ext uri="{FF2B5EF4-FFF2-40B4-BE49-F238E27FC236}">
                <a16:creationId xmlns:a16="http://schemas.microsoft.com/office/drawing/2014/main" id="{41A1C0EE-CED8-4A81-9645-CFABD45B9E55}"/>
              </a:ext>
            </a:extLst>
          </p:cNvPr>
          <p:cNvSpPr>
            <a:spLocks noGrp="1"/>
          </p:cNvSpPr>
          <p:nvPr>
            <p:ph type="body" sz="quarter" idx="12" hasCustomPrompt="1"/>
          </p:nvPr>
        </p:nvSpPr>
        <p:spPr>
          <a:xfrm>
            <a:off x="6865070" y="-3"/>
            <a:ext cx="5326931" cy="484094"/>
          </a:xfrm>
        </p:spPr>
        <p:txBody>
          <a:bodyPr vert="horz" wrap="square" lIns="127337" tIns="79586" rIns="127337" bIns="79586" rtlCol="0" anchor="t">
            <a:noAutofit/>
          </a:bodyPr>
          <a:lstStyle>
            <a:lvl1pPr marL="0" indent="0" algn="r" defTabSz="648691">
              <a:buFontTx/>
              <a:buNone/>
              <a:defRPr lang="en-US" sz="1144" b="0" cap="none" baseline="0" dirty="0">
                <a:ln w="3175">
                  <a:noFill/>
                </a:ln>
                <a:solidFill>
                  <a:schemeClr val="tx1"/>
                </a:solidFill>
                <a:effectLst/>
                <a:latin typeface="+mn-lt"/>
                <a:cs typeface="Segoe UI" pitchFamily="34" charset="0"/>
              </a:defRPr>
            </a:lvl1pPr>
          </a:lstStyle>
          <a:p>
            <a:pPr algn="r" defTabSz="735144"/>
            <a:r>
              <a:rPr lang="en-GB" sz="981">
                <a:latin typeface="Segoe UI Light"/>
              </a:rPr>
              <a:t>Presenter: Insert Name / OneNote page:  / Slide 1 of X</a:t>
            </a:r>
            <a:endParaRPr lang="en-US" sz="981">
              <a:latin typeface="Segoe UI Light"/>
            </a:endParaRPr>
          </a:p>
        </p:txBody>
      </p:sp>
    </p:spTree>
    <p:extLst>
      <p:ext uri="{BB962C8B-B14F-4D97-AF65-F5344CB8AC3E}">
        <p14:creationId xmlns:p14="http://schemas.microsoft.com/office/powerpoint/2010/main" val="382103940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4_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6865069" y="0"/>
            <a:ext cx="5326931" cy="484094"/>
          </a:xfrm>
        </p:spPr>
        <p:txBody>
          <a:bodyPr vert="horz" wrap="square" lIns="127337" tIns="79586" rIns="127337" bIns="79586" rtlCol="0" anchor="t">
            <a:noAutofit/>
          </a:bodyPr>
          <a:lstStyle>
            <a:lvl1pPr marL="0" indent="0" algn="r" defTabSz="648691">
              <a:buFontTx/>
              <a:buNone/>
              <a:defRPr lang="en-US" sz="1235" b="0" cap="none" baseline="0" dirty="0">
                <a:ln w="3175">
                  <a:noFill/>
                </a:ln>
                <a:solidFill>
                  <a:schemeClr val="tx1"/>
                </a:solidFill>
                <a:effectLst/>
                <a:latin typeface="+mn-lt"/>
                <a:cs typeface="Segoe UI" pitchFamily="34" charset="0"/>
              </a:defRPr>
            </a:lvl1pPr>
          </a:lstStyle>
          <a:p>
            <a:pPr algn="r" defTabSz="735144"/>
            <a:r>
              <a:rPr lang="en-GB" sz="1059">
                <a:latin typeface="Segoe UI Light"/>
              </a:rPr>
              <a:t>Presenter: Insert Name / OneNote page:  / Slide 1 of X</a:t>
            </a:r>
            <a:endParaRPr lang="en-US" sz="1059">
              <a:latin typeface="Segoe UI Light"/>
            </a:endParaRPr>
          </a:p>
        </p:txBody>
      </p:sp>
      <p:sp>
        <p:nvSpPr>
          <p:cNvPr id="9" name="Title 1"/>
          <p:cNvSpPr>
            <a:spLocks noGrp="1"/>
          </p:cNvSpPr>
          <p:nvPr>
            <p:ph type="title"/>
          </p:nvPr>
        </p:nvSpPr>
        <p:spPr>
          <a:xfrm>
            <a:off x="217715" y="201706"/>
            <a:ext cx="7402286" cy="484094"/>
          </a:xfrm>
        </p:spPr>
        <p:txBody>
          <a:bodyPr lIns="45720" rIns="0" anchor="b"/>
          <a:lstStyle>
            <a:lvl1pPr>
              <a:defRPr sz="2118">
                <a:solidFill>
                  <a:schemeClr val="tx1"/>
                </a:solidFill>
              </a:defRPr>
            </a:lvl1pPr>
          </a:lstStyle>
          <a:p>
            <a:r>
              <a:rPr lang="en-US"/>
              <a:t>Click to edit Master title style</a:t>
            </a:r>
          </a:p>
        </p:txBody>
      </p:sp>
    </p:spTree>
    <p:extLst>
      <p:ext uri="{BB962C8B-B14F-4D97-AF65-F5344CB8AC3E}">
        <p14:creationId xmlns:p14="http://schemas.microsoft.com/office/powerpoint/2010/main" val="139493728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DEFAULT_Title_Bulleted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74D392-A269-4E57-89D6-0403897A583F}"/>
              </a:ext>
            </a:extLst>
          </p:cNvPr>
          <p:cNvSpPr>
            <a:spLocks noGrp="1"/>
          </p:cNvSpPr>
          <p:nvPr>
            <p:ph sz="quarter" idx="19"/>
          </p:nvPr>
        </p:nvSpPr>
        <p:spPr>
          <a:xfrm>
            <a:off x="217715" y="821943"/>
            <a:ext cx="11753548" cy="501804"/>
          </a:xfrm>
        </p:spPr>
        <p:txBody>
          <a:bodyPr/>
          <a:lstStyle/>
          <a:p>
            <a:pPr lvl="0"/>
            <a:r>
              <a:rPr lang="en-US"/>
              <a:t>Edit Master text styles</a:t>
            </a:r>
          </a:p>
        </p:txBody>
      </p:sp>
      <p:sp>
        <p:nvSpPr>
          <p:cNvPr id="6" name="Title 2" descr="txt_content_slide_title">
            <a:extLst>
              <a:ext uri="{FF2B5EF4-FFF2-40B4-BE49-F238E27FC236}">
                <a16:creationId xmlns:a16="http://schemas.microsoft.com/office/drawing/2014/main" id="{AA5BFB2B-13E8-460D-94FD-9DABF9D69740}"/>
              </a:ext>
            </a:extLst>
          </p:cNvPr>
          <p:cNvSpPr>
            <a:spLocks noGrp="1"/>
          </p:cNvSpPr>
          <p:nvPr>
            <p:ph type="title" hasCustomPrompt="1"/>
          </p:nvPr>
        </p:nvSpPr>
        <p:spPr>
          <a:xfrm>
            <a:off x="217717" y="201712"/>
            <a:ext cx="8360231" cy="484095"/>
          </a:xfrm>
        </p:spPr>
        <p:txBody>
          <a:bodyPr/>
          <a:lstStyle>
            <a:lvl1pPr algn="l" defTabSz="214198" rtl="0" eaLnBrk="1" latinLnBrk="0" hangingPunct="1">
              <a:lnSpc>
                <a:spcPct val="90000"/>
              </a:lnSpc>
              <a:spcBef>
                <a:spcPct val="0"/>
              </a:spcBef>
              <a:buNone/>
              <a:defRPr lang="en-US" sz="2118" b="1" kern="1200" cap="none" spc="-25" baseline="0">
                <a:ln w="3175">
                  <a:noFill/>
                </a:ln>
                <a:solidFill>
                  <a:schemeClr val="bg2">
                    <a:lumMod val="10000"/>
                  </a:schemeClr>
                </a:solidFill>
                <a:effectLst/>
                <a:latin typeface="+mj-lt"/>
                <a:ea typeface="+mn-ea"/>
                <a:cs typeface="Segoe UI Light" panose="020B0502040204020203" pitchFamily="34" charset="0"/>
              </a:defRPr>
            </a:lvl1pPr>
          </a:lstStyle>
          <a:p>
            <a:r>
              <a:rPr lang="en-US">
                <a:solidFill>
                  <a:srgbClr val="505050"/>
                </a:solidFill>
                <a:latin typeface="Segoe UI Semibold" panose="020B0702040204020203" pitchFamily="34" charset="0"/>
                <a:cs typeface="Segoe UI Semibold" panose="020B0702040204020203" pitchFamily="34" charset="0"/>
              </a:rPr>
              <a:t>&lt;Topic&gt;</a:t>
            </a:r>
            <a:endParaRPr lang="en-US"/>
          </a:p>
        </p:txBody>
      </p:sp>
      <p:sp>
        <p:nvSpPr>
          <p:cNvPr id="8" name="Text Placeholder 4">
            <a:extLst>
              <a:ext uri="{FF2B5EF4-FFF2-40B4-BE49-F238E27FC236}">
                <a16:creationId xmlns:a16="http://schemas.microsoft.com/office/drawing/2014/main" id="{85F667C6-AE81-44F0-A487-A2463964D9C4}"/>
              </a:ext>
            </a:extLst>
          </p:cNvPr>
          <p:cNvSpPr>
            <a:spLocks noGrp="1"/>
          </p:cNvSpPr>
          <p:nvPr>
            <p:ph type="body" sz="quarter" idx="18" hasCustomPrompt="1"/>
          </p:nvPr>
        </p:nvSpPr>
        <p:spPr>
          <a:xfrm>
            <a:off x="9502017" y="6586596"/>
            <a:ext cx="2472267" cy="275075"/>
          </a:xfrm>
        </p:spPr>
        <p:txBody>
          <a:bodyPr/>
          <a:lstStyle>
            <a:lvl1pPr marL="0" indent="0">
              <a:buNone/>
              <a:defRPr sz="653" b="0">
                <a:latin typeface="+mj-lt"/>
                <a:ea typeface="Microsoft Himalaya" panose="01010100010101010101" pitchFamily="2" charset="0"/>
                <a:cs typeface="Microsoft Himalaya" panose="01010100010101010101" pitchFamily="2" charset="0"/>
              </a:defRPr>
            </a:lvl1pPr>
          </a:lstStyle>
          <a:p>
            <a:pPr lvl="0"/>
            <a:r>
              <a:rPr lang="en-US"/>
              <a:t>Slide Lock Date:</a:t>
            </a:r>
          </a:p>
        </p:txBody>
      </p:sp>
      <p:sp>
        <p:nvSpPr>
          <p:cNvPr id="9" name="Text Placeholder 6">
            <a:extLst>
              <a:ext uri="{FF2B5EF4-FFF2-40B4-BE49-F238E27FC236}">
                <a16:creationId xmlns:a16="http://schemas.microsoft.com/office/drawing/2014/main" id="{04A709E9-275C-48B6-AFDE-9BB462E4AE16}"/>
              </a:ext>
            </a:extLst>
          </p:cNvPr>
          <p:cNvSpPr>
            <a:spLocks noGrp="1"/>
          </p:cNvSpPr>
          <p:nvPr>
            <p:ph type="body" sz="quarter" idx="12" hasCustomPrompt="1"/>
          </p:nvPr>
        </p:nvSpPr>
        <p:spPr>
          <a:xfrm>
            <a:off x="8575187" y="201717"/>
            <a:ext cx="3396343" cy="484094"/>
          </a:xfrm>
        </p:spPr>
        <p:txBody>
          <a:bodyPr vert="horz" wrap="square" lIns="127337" tIns="79586" rIns="127337" bIns="79586" rtlCol="0" anchor="t">
            <a:noAutofit/>
          </a:bodyPr>
          <a:lstStyle>
            <a:lvl1pPr marL="0" indent="0" algn="r" defTabSz="648691">
              <a:buFontTx/>
              <a:buNone/>
              <a:defRPr lang="en-US" sz="982" b="0" cap="none" dirty="0">
                <a:ln w="3175">
                  <a:noFill/>
                </a:ln>
                <a:solidFill>
                  <a:schemeClr val="tx1"/>
                </a:solidFill>
                <a:effectLst/>
                <a:latin typeface="+mn-lt"/>
                <a:cs typeface="Segoe UI" pitchFamily="34" charset="0"/>
              </a:defRPr>
            </a:lvl1pPr>
          </a:lstStyle>
          <a:p>
            <a:pPr algn="r" defTabSz="735144"/>
            <a:r>
              <a:rPr lang="en-GB" sz="842">
                <a:latin typeface="Segoe UI Light"/>
              </a:rPr>
              <a:t>Presenter:  Insert Name </a:t>
            </a:r>
          </a:p>
          <a:p>
            <a:pPr algn="r" defTabSz="735144"/>
            <a:r>
              <a:rPr lang="en-GB" sz="842">
                <a:latin typeface="Segoe UI Light"/>
              </a:rPr>
              <a:t>OneNote page:  / Slide 1 of X</a:t>
            </a:r>
            <a:endParaRPr lang="en-US" sz="842">
              <a:latin typeface="Segoe UI Light"/>
            </a:endParaRPr>
          </a:p>
        </p:txBody>
      </p:sp>
    </p:spTree>
    <p:extLst>
      <p:ext uri="{BB962C8B-B14F-4D97-AF65-F5344CB8AC3E}">
        <p14:creationId xmlns:p14="http://schemas.microsoft.com/office/powerpoint/2010/main" val="65111157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84945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D943C7-8694-4703-BE82-DD2513F83C2A}"/>
              </a:ext>
            </a:extLst>
          </p:cNvPr>
          <p:cNvSpPr>
            <a:spLocks noGrp="1"/>
          </p:cNvSpPr>
          <p:nvPr>
            <p:ph type="dt" sz="half" idx="10"/>
          </p:nvPr>
        </p:nvSpPr>
        <p:spPr/>
        <p:txBody>
          <a:bodyPr/>
          <a:lstStyle/>
          <a:p>
            <a:fld id="{A2B32D49-EEE2-44C2-A1DF-53567D7A36B8}" type="datetimeFigureOut">
              <a:rPr lang="en-US" smtClean="0"/>
              <a:t>6/26/2020</a:t>
            </a:fld>
            <a:endParaRPr lang="en-US"/>
          </a:p>
        </p:txBody>
      </p:sp>
      <p:sp>
        <p:nvSpPr>
          <p:cNvPr id="3" name="Footer Placeholder 2">
            <a:extLst>
              <a:ext uri="{FF2B5EF4-FFF2-40B4-BE49-F238E27FC236}">
                <a16:creationId xmlns:a16="http://schemas.microsoft.com/office/drawing/2014/main" id="{8ADDE8B7-9C53-4E94-A797-4BCBC6E9E7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13CECF-B327-425B-8CD7-E4DC60024FC0}"/>
              </a:ext>
            </a:extLst>
          </p:cNvPr>
          <p:cNvSpPr>
            <a:spLocks noGrp="1"/>
          </p:cNvSpPr>
          <p:nvPr>
            <p:ph type="sldNum" sz="quarter" idx="12"/>
          </p:nvPr>
        </p:nvSpPr>
        <p:spPr/>
        <p:txBody>
          <a:bodyPr/>
          <a:lstStyle/>
          <a:p>
            <a:fld id="{844ACFD3-9EBE-4441-898D-0C478F8066D7}" type="slidenum">
              <a:rPr lang="en-US" smtClean="0"/>
              <a:t>‹#›</a:t>
            </a:fld>
            <a:endParaRPr lang="en-US"/>
          </a:p>
        </p:txBody>
      </p:sp>
    </p:spTree>
    <p:extLst>
      <p:ext uri="{BB962C8B-B14F-4D97-AF65-F5344CB8AC3E}">
        <p14:creationId xmlns:p14="http://schemas.microsoft.com/office/powerpoint/2010/main" val="184236163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2AFA6C-9270-4565-AC24-4D31F2F2C6F8}"/>
              </a:ext>
            </a:extLst>
          </p:cNvPr>
          <p:cNvSpPr>
            <a:spLocks noGrp="1"/>
          </p:cNvSpPr>
          <p:nvPr>
            <p:ph type="dt" sz="half" idx="10"/>
          </p:nvPr>
        </p:nvSpPr>
        <p:spPr/>
        <p:txBody>
          <a:bodyPr/>
          <a:lstStyle/>
          <a:p>
            <a:fld id="{5EE04A31-6B83-43A9-BFE3-5B9F9EB03BA1}" type="datetimeFigureOut">
              <a:rPr lang="en-US" smtClean="0"/>
              <a:t>6/26/2020</a:t>
            </a:fld>
            <a:endParaRPr lang="en-US"/>
          </a:p>
        </p:txBody>
      </p:sp>
      <p:sp>
        <p:nvSpPr>
          <p:cNvPr id="3" name="Footer Placeholder 2">
            <a:extLst>
              <a:ext uri="{FF2B5EF4-FFF2-40B4-BE49-F238E27FC236}">
                <a16:creationId xmlns:a16="http://schemas.microsoft.com/office/drawing/2014/main" id="{3818D157-9385-46FB-B51B-4DEA7CC3F1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D06D94-8D1E-4C76-B3BC-26A4AA9B507E}"/>
              </a:ext>
            </a:extLst>
          </p:cNvPr>
          <p:cNvSpPr>
            <a:spLocks noGrp="1"/>
          </p:cNvSpPr>
          <p:nvPr>
            <p:ph type="sldNum" sz="quarter" idx="12"/>
          </p:nvPr>
        </p:nvSpPr>
        <p:spPr/>
        <p:txBody>
          <a:bodyPr/>
          <a:lstStyle/>
          <a:p>
            <a:fld id="{B331D113-5D9E-412E-826A-3A56190E669A}" type="slidenum">
              <a:rPr lang="en-US" smtClean="0"/>
              <a:t>‹#›</a:t>
            </a:fld>
            <a:endParaRPr lang="en-US"/>
          </a:p>
        </p:txBody>
      </p:sp>
    </p:spTree>
    <p:extLst>
      <p:ext uri="{BB962C8B-B14F-4D97-AF65-F5344CB8AC3E}">
        <p14:creationId xmlns:p14="http://schemas.microsoft.com/office/powerpoint/2010/main" val="374673596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41030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6080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6304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FC90-E3C2-42ED-9E8A-8F06C1D5BA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D832CF-6D1D-4036-85FA-699D9848A0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5D985C-544A-4FBD-A214-9000E669ADB8}"/>
              </a:ext>
            </a:extLst>
          </p:cNvPr>
          <p:cNvSpPr>
            <a:spLocks noGrp="1"/>
          </p:cNvSpPr>
          <p:nvPr>
            <p:ph type="dt" sz="half" idx="10"/>
          </p:nvPr>
        </p:nvSpPr>
        <p:spPr/>
        <p:txBody>
          <a:bodyPr/>
          <a:lstStyle/>
          <a:p>
            <a:fld id="{5EE04A31-6B83-43A9-BFE3-5B9F9EB03BA1}" type="datetimeFigureOut">
              <a:rPr lang="en-US" smtClean="0"/>
              <a:t>6/26/2020</a:t>
            </a:fld>
            <a:endParaRPr lang="en-US"/>
          </a:p>
        </p:txBody>
      </p:sp>
      <p:sp>
        <p:nvSpPr>
          <p:cNvPr id="5" name="Footer Placeholder 4">
            <a:extLst>
              <a:ext uri="{FF2B5EF4-FFF2-40B4-BE49-F238E27FC236}">
                <a16:creationId xmlns:a16="http://schemas.microsoft.com/office/drawing/2014/main" id="{69818223-A69D-4F70-B7C6-9626D7DDD9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56C3D4-1DF7-421A-BC7A-EBD7ED3EC167}"/>
              </a:ext>
            </a:extLst>
          </p:cNvPr>
          <p:cNvSpPr>
            <a:spLocks noGrp="1"/>
          </p:cNvSpPr>
          <p:nvPr>
            <p:ph type="sldNum" sz="quarter" idx="12"/>
          </p:nvPr>
        </p:nvSpPr>
        <p:spPr/>
        <p:txBody>
          <a:bodyPr/>
          <a:lstStyle/>
          <a:p>
            <a:fld id="{B331D113-5D9E-412E-826A-3A56190E669A}" type="slidenum">
              <a:rPr lang="en-US" smtClean="0"/>
              <a:t>‹#›</a:t>
            </a:fld>
            <a:endParaRPr lang="en-US"/>
          </a:p>
        </p:txBody>
      </p:sp>
    </p:spTree>
    <p:extLst>
      <p:ext uri="{BB962C8B-B14F-4D97-AF65-F5344CB8AC3E}">
        <p14:creationId xmlns:p14="http://schemas.microsoft.com/office/powerpoint/2010/main" val="271084966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59768"/>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8248308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5" cy="1793090"/>
          </a:xfrm>
          <a:prstGeom prst="rect">
            <a:avLst/>
          </a:prstGeom>
          <a:noFill/>
        </p:spPr>
        <p:txBody>
          <a:bodyPr lIns="146304" tIns="91440" rIns="146304" bIns="91440" anchor="t" anchorCtr="0"/>
          <a:lstStyle>
            <a:lvl1pPr>
              <a:defRPr sz="5285"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6"/>
          </a:xfrm>
          <a:noFill/>
        </p:spPr>
        <p:txBody>
          <a:bodyPr lIns="164592" tIns="109728" rIns="164592" bIns="109728">
            <a:noAutofit/>
          </a:bodyPr>
          <a:lstStyle>
            <a:lvl1pPr marL="0" indent="0">
              <a:spcBef>
                <a:spcPts val="0"/>
              </a:spcBef>
              <a:buNone/>
              <a:defRPr sz="3131"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4" y="470068"/>
            <a:ext cx="1423303" cy="30482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1599" y="3846941"/>
            <a:ext cx="3133239" cy="3145783"/>
          </a:xfrm>
          <a:prstGeom prst="rect">
            <a:avLst/>
          </a:prstGeom>
        </p:spPr>
      </p:pic>
    </p:spTree>
    <p:extLst>
      <p:ext uri="{BB962C8B-B14F-4D97-AF65-F5344CB8AC3E}">
        <p14:creationId xmlns:p14="http://schemas.microsoft.com/office/powerpoint/2010/main" val="1760792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5" cy="1793090"/>
          </a:xfrm>
          <a:prstGeom prst="rect">
            <a:avLst/>
          </a:prstGeom>
          <a:noFill/>
        </p:spPr>
        <p:txBody>
          <a:bodyPr lIns="146304" tIns="91440" rIns="146304" bIns="91440" anchor="t" anchorCtr="0"/>
          <a:lstStyle>
            <a:lvl1pPr>
              <a:defRPr sz="5285"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6"/>
          </a:xfrm>
          <a:noFill/>
        </p:spPr>
        <p:txBody>
          <a:bodyPr lIns="164592" tIns="109728" rIns="164592" bIns="109728">
            <a:noAutofit/>
          </a:bodyPr>
          <a:lstStyle>
            <a:lvl1pPr marL="0" indent="0">
              <a:spcBef>
                <a:spcPts val="0"/>
              </a:spcBef>
              <a:buNone/>
              <a:defRPr sz="3131"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4" y="470068"/>
            <a:ext cx="1423303" cy="304828"/>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1599" y="3846941"/>
            <a:ext cx="3133239" cy="3145783"/>
          </a:xfrm>
          <a:prstGeom prst="rect">
            <a:avLst/>
          </a:prstGeom>
        </p:spPr>
      </p:pic>
    </p:spTree>
    <p:extLst>
      <p:ext uri="{BB962C8B-B14F-4D97-AF65-F5344CB8AC3E}">
        <p14:creationId xmlns:p14="http://schemas.microsoft.com/office/powerpoint/2010/main" val="656872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48873446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12192169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7F58C-8BAF-4165-BF53-5F4ADF40E7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59D09A-8A21-498F-9628-158D9BC739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03A7A1-82E2-4973-98D9-A85D700F5C67}"/>
              </a:ext>
            </a:extLst>
          </p:cNvPr>
          <p:cNvSpPr>
            <a:spLocks noGrp="1"/>
          </p:cNvSpPr>
          <p:nvPr>
            <p:ph type="dt" sz="half" idx="10"/>
          </p:nvPr>
        </p:nvSpPr>
        <p:spPr/>
        <p:txBody>
          <a:bodyPr/>
          <a:lstStyle/>
          <a:p>
            <a:fld id="{2E3B41E8-6625-4A42-8ABF-CB5E76B85CF7}" type="datetimeFigureOut">
              <a:rPr lang="en-US" smtClean="0"/>
              <a:t>6/26/2020</a:t>
            </a:fld>
            <a:endParaRPr lang="en-US"/>
          </a:p>
        </p:txBody>
      </p:sp>
      <p:sp>
        <p:nvSpPr>
          <p:cNvPr id="5" name="Footer Placeholder 4">
            <a:extLst>
              <a:ext uri="{FF2B5EF4-FFF2-40B4-BE49-F238E27FC236}">
                <a16:creationId xmlns:a16="http://schemas.microsoft.com/office/drawing/2014/main" id="{8FACBC9F-8F68-4D87-B7B3-D38E2FB9DD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3EA550-8E1B-499A-8DC7-1357A60DC614}"/>
              </a:ext>
            </a:extLst>
          </p:cNvPr>
          <p:cNvSpPr>
            <a:spLocks noGrp="1"/>
          </p:cNvSpPr>
          <p:nvPr>
            <p:ph type="sldNum" sz="quarter" idx="12"/>
          </p:nvPr>
        </p:nvSpPr>
        <p:spPr/>
        <p:txBody>
          <a:bodyPr/>
          <a:lstStyle/>
          <a:p>
            <a:fld id="{3DD048D0-5940-47DC-9F5C-B99DE9EC2668}" type="slidenum">
              <a:rPr lang="en-US" smtClean="0"/>
              <a:t>‹#›</a:t>
            </a:fld>
            <a:endParaRPr lang="en-US"/>
          </a:p>
        </p:txBody>
      </p:sp>
    </p:spTree>
    <p:extLst>
      <p:ext uri="{BB962C8B-B14F-4D97-AF65-F5344CB8AC3E}">
        <p14:creationId xmlns:p14="http://schemas.microsoft.com/office/powerpoint/2010/main" val="393313129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55E3F-BC70-4FF4-8B62-91BAF96B4D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A2E0A2-BF14-4C33-B933-685A3CBB45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043854-44DE-404D-AAAF-D0767578B6A6}"/>
              </a:ext>
            </a:extLst>
          </p:cNvPr>
          <p:cNvSpPr>
            <a:spLocks noGrp="1"/>
          </p:cNvSpPr>
          <p:nvPr>
            <p:ph type="dt" sz="half" idx="10"/>
          </p:nvPr>
        </p:nvSpPr>
        <p:spPr/>
        <p:txBody>
          <a:bodyPr/>
          <a:lstStyle/>
          <a:p>
            <a:fld id="{2E3B41E8-6625-4A42-8ABF-CB5E76B85CF7}" type="datetimeFigureOut">
              <a:rPr lang="en-US" smtClean="0"/>
              <a:t>6/26/2020</a:t>
            </a:fld>
            <a:endParaRPr lang="en-US"/>
          </a:p>
        </p:txBody>
      </p:sp>
      <p:sp>
        <p:nvSpPr>
          <p:cNvPr id="5" name="Footer Placeholder 4">
            <a:extLst>
              <a:ext uri="{FF2B5EF4-FFF2-40B4-BE49-F238E27FC236}">
                <a16:creationId xmlns:a16="http://schemas.microsoft.com/office/drawing/2014/main" id="{07BCD208-6A68-4C99-A39A-231F6408FB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9653B8-D44C-4210-9B28-3D2BEC5A137A}"/>
              </a:ext>
            </a:extLst>
          </p:cNvPr>
          <p:cNvSpPr>
            <a:spLocks noGrp="1"/>
          </p:cNvSpPr>
          <p:nvPr>
            <p:ph type="sldNum" sz="quarter" idx="12"/>
          </p:nvPr>
        </p:nvSpPr>
        <p:spPr/>
        <p:txBody>
          <a:bodyPr/>
          <a:lstStyle/>
          <a:p>
            <a:fld id="{3DD048D0-5940-47DC-9F5C-B99DE9EC2668}" type="slidenum">
              <a:rPr lang="en-US" smtClean="0"/>
              <a:t>‹#›</a:t>
            </a:fld>
            <a:endParaRPr lang="en-US"/>
          </a:p>
        </p:txBody>
      </p:sp>
    </p:spTree>
    <p:extLst>
      <p:ext uri="{BB962C8B-B14F-4D97-AF65-F5344CB8AC3E}">
        <p14:creationId xmlns:p14="http://schemas.microsoft.com/office/powerpoint/2010/main" val="219520762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46424-0FBD-4483-8693-23B2296E07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3CF78C-B3A8-4DA4-87D7-54C3D982D8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1DC5E7-5CDE-438A-A947-DFB57D25A72F}"/>
              </a:ext>
            </a:extLst>
          </p:cNvPr>
          <p:cNvSpPr>
            <a:spLocks noGrp="1"/>
          </p:cNvSpPr>
          <p:nvPr>
            <p:ph type="dt" sz="half" idx="10"/>
          </p:nvPr>
        </p:nvSpPr>
        <p:spPr/>
        <p:txBody>
          <a:bodyPr/>
          <a:lstStyle/>
          <a:p>
            <a:fld id="{2E3B41E8-6625-4A42-8ABF-CB5E76B85CF7}" type="datetimeFigureOut">
              <a:rPr lang="en-US" smtClean="0"/>
              <a:t>6/26/2020</a:t>
            </a:fld>
            <a:endParaRPr lang="en-US"/>
          </a:p>
        </p:txBody>
      </p:sp>
      <p:sp>
        <p:nvSpPr>
          <p:cNvPr id="5" name="Footer Placeholder 4">
            <a:extLst>
              <a:ext uri="{FF2B5EF4-FFF2-40B4-BE49-F238E27FC236}">
                <a16:creationId xmlns:a16="http://schemas.microsoft.com/office/drawing/2014/main" id="{C8AF6F91-3065-4DA8-B0BF-47F7E18CE9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A3BA70-C840-470E-AF45-4E8C90CCF56D}"/>
              </a:ext>
            </a:extLst>
          </p:cNvPr>
          <p:cNvSpPr>
            <a:spLocks noGrp="1"/>
          </p:cNvSpPr>
          <p:nvPr>
            <p:ph type="sldNum" sz="quarter" idx="12"/>
          </p:nvPr>
        </p:nvSpPr>
        <p:spPr/>
        <p:txBody>
          <a:bodyPr/>
          <a:lstStyle/>
          <a:p>
            <a:fld id="{3DD048D0-5940-47DC-9F5C-B99DE9EC2668}" type="slidenum">
              <a:rPr lang="en-US" smtClean="0"/>
              <a:t>‹#›</a:t>
            </a:fld>
            <a:endParaRPr lang="en-US"/>
          </a:p>
        </p:txBody>
      </p:sp>
    </p:spTree>
    <p:extLst>
      <p:ext uri="{BB962C8B-B14F-4D97-AF65-F5344CB8AC3E}">
        <p14:creationId xmlns:p14="http://schemas.microsoft.com/office/powerpoint/2010/main" val="2272783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83000">
                      <a:schemeClr val="tx1"/>
                    </a:gs>
                    <a:gs pos="100000">
                      <a:schemeClr val="tx1"/>
                    </a:gs>
                  </a:gsLst>
                  <a:lin ang="5400000" scaled="1"/>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07784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5013-4885-4822-B05A-2929D3E3E8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16C354-9AD1-4174-8C85-E48257D89F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250739-72B0-4BD4-9294-010D408ACE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D72851-BF39-40FE-8411-3FE5F15BCF3C}"/>
              </a:ext>
            </a:extLst>
          </p:cNvPr>
          <p:cNvSpPr>
            <a:spLocks noGrp="1"/>
          </p:cNvSpPr>
          <p:nvPr>
            <p:ph type="dt" sz="half" idx="10"/>
          </p:nvPr>
        </p:nvSpPr>
        <p:spPr/>
        <p:txBody>
          <a:bodyPr/>
          <a:lstStyle/>
          <a:p>
            <a:fld id="{2E3B41E8-6625-4A42-8ABF-CB5E76B85CF7}" type="datetimeFigureOut">
              <a:rPr lang="en-US" smtClean="0"/>
              <a:t>6/26/2020</a:t>
            </a:fld>
            <a:endParaRPr lang="en-US"/>
          </a:p>
        </p:txBody>
      </p:sp>
      <p:sp>
        <p:nvSpPr>
          <p:cNvPr id="6" name="Footer Placeholder 5">
            <a:extLst>
              <a:ext uri="{FF2B5EF4-FFF2-40B4-BE49-F238E27FC236}">
                <a16:creationId xmlns:a16="http://schemas.microsoft.com/office/drawing/2014/main" id="{2414ED81-63E5-4EAE-9FC0-451406B978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0E12AF-33BF-4E15-BC6A-799BBD986622}"/>
              </a:ext>
            </a:extLst>
          </p:cNvPr>
          <p:cNvSpPr>
            <a:spLocks noGrp="1"/>
          </p:cNvSpPr>
          <p:nvPr>
            <p:ph type="sldNum" sz="quarter" idx="12"/>
          </p:nvPr>
        </p:nvSpPr>
        <p:spPr/>
        <p:txBody>
          <a:bodyPr/>
          <a:lstStyle/>
          <a:p>
            <a:fld id="{3DD048D0-5940-47DC-9F5C-B99DE9EC2668}" type="slidenum">
              <a:rPr lang="en-US" smtClean="0"/>
              <a:t>‹#›</a:t>
            </a:fld>
            <a:endParaRPr lang="en-US"/>
          </a:p>
        </p:txBody>
      </p:sp>
    </p:spTree>
    <p:extLst>
      <p:ext uri="{BB962C8B-B14F-4D97-AF65-F5344CB8AC3E}">
        <p14:creationId xmlns:p14="http://schemas.microsoft.com/office/powerpoint/2010/main" val="289993353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13345-41F2-4394-959B-424BFE1EC1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3A6723-D74B-4D82-B2DC-2299231CCF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C8C7B6-8A58-4C63-AD7E-71130451F6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9E2F15-0890-4E64-BF00-C7105F011E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E1C4EB-F07E-46C6-9D26-4F6350263F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A6EFD0-EDC1-4E26-B3F0-122C74822D9B}"/>
              </a:ext>
            </a:extLst>
          </p:cNvPr>
          <p:cNvSpPr>
            <a:spLocks noGrp="1"/>
          </p:cNvSpPr>
          <p:nvPr>
            <p:ph type="dt" sz="half" idx="10"/>
          </p:nvPr>
        </p:nvSpPr>
        <p:spPr/>
        <p:txBody>
          <a:bodyPr/>
          <a:lstStyle/>
          <a:p>
            <a:fld id="{2E3B41E8-6625-4A42-8ABF-CB5E76B85CF7}" type="datetimeFigureOut">
              <a:rPr lang="en-US" smtClean="0"/>
              <a:t>6/26/2020</a:t>
            </a:fld>
            <a:endParaRPr lang="en-US"/>
          </a:p>
        </p:txBody>
      </p:sp>
      <p:sp>
        <p:nvSpPr>
          <p:cNvPr id="8" name="Footer Placeholder 7">
            <a:extLst>
              <a:ext uri="{FF2B5EF4-FFF2-40B4-BE49-F238E27FC236}">
                <a16:creationId xmlns:a16="http://schemas.microsoft.com/office/drawing/2014/main" id="{B6FC380E-033C-40AF-BA4A-7761988EFB4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F2D0E5-92D0-45CA-8473-63D481CFB5A5}"/>
              </a:ext>
            </a:extLst>
          </p:cNvPr>
          <p:cNvSpPr>
            <a:spLocks noGrp="1"/>
          </p:cNvSpPr>
          <p:nvPr>
            <p:ph type="sldNum" sz="quarter" idx="12"/>
          </p:nvPr>
        </p:nvSpPr>
        <p:spPr/>
        <p:txBody>
          <a:bodyPr/>
          <a:lstStyle/>
          <a:p>
            <a:fld id="{3DD048D0-5940-47DC-9F5C-B99DE9EC2668}" type="slidenum">
              <a:rPr lang="en-US" smtClean="0"/>
              <a:t>‹#›</a:t>
            </a:fld>
            <a:endParaRPr lang="en-US"/>
          </a:p>
        </p:txBody>
      </p:sp>
    </p:spTree>
    <p:extLst>
      <p:ext uri="{BB962C8B-B14F-4D97-AF65-F5344CB8AC3E}">
        <p14:creationId xmlns:p14="http://schemas.microsoft.com/office/powerpoint/2010/main" val="343316227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9DF62-FFC7-493B-920A-4F25A0B32A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ADD3F6-BE76-4974-9B33-C47DA22CBEA3}"/>
              </a:ext>
            </a:extLst>
          </p:cNvPr>
          <p:cNvSpPr>
            <a:spLocks noGrp="1"/>
          </p:cNvSpPr>
          <p:nvPr>
            <p:ph type="dt" sz="half" idx="10"/>
          </p:nvPr>
        </p:nvSpPr>
        <p:spPr/>
        <p:txBody>
          <a:bodyPr/>
          <a:lstStyle/>
          <a:p>
            <a:fld id="{2E3B41E8-6625-4A42-8ABF-CB5E76B85CF7}" type="datetimeFigureOut">
              <a:rPr lang="en-US" smtClean="0"/>
              <a:t>6/26/2020</a:t>
            </a:fld>
            <a:endParaRPr lang="en-US"/>
          </a:p>
        </p:txBody>
      </p:sp>
      <p:sp>
        <p:nvSpPr>
          <p:cNvPr id="4" name="Footer Placeholder 3">
            <a:extLst>
              <a:ext uri="{FF2B5EF4-FFF2-40B4-BE49-F238E27FC236}">
                <a16:creationId xmlns:a16="http://schemas.microsoft.com/office/drawing/2014/main" id="{D81CEFCF-C7F8-443E-A763-9AEFB20B8F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A71D24-8E2E-4787-B0EB-16C5E18196F3}"/>
              </a:ext>
            </a:extLst>
          </p:cNvPr>
          <p:cNvSpPr>
            <a:spLocks noGrp="1"/>
          </p:cNvSpPr>
          <p:nvPr>
            <p:ph type="sldNum" sz="quarter" idx="12"/>
          </p:nvPr>
        </p:nvSpPr>
        <p:spPr/>
        <p:txBody>
          <a:bodyPr/>
          <a:lstStyle/>
          <a:p>
            <a:fld id="{3DD048D0-5940-47DC-9F5C-B99DE9EC2668}" type="slidenum">
              <a:rPr lang="en-US" smtClean="0"/>
              <a:t>‹#›</a:t>
            </a:fld>
            <a:endParaRPr lang="en-US"/>
          </a:p>
        </p:txBody>
      </p:sp>
    </p:spTree>
    <p:extLst>
      <p:ext uri="{BB962C8B-B14F-4D97-AF65-F5344CB8AC3E}">
        <p14:creationId xmlns:p14="http://schemas.microsoft.com/office/powerpoint/2010/main" val="238467347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5D4932-DDF0-4095-8076-E2F54CDFC4A7}"/>
              </a:ext>
            </a:extLst>
          </p:cNvPr>
          <p:cNvSpPr>
            <a:spLocks noGrp="1"/>
          </p:cNvSpPr>
          <p:nvPr>
            <p:ph type="dt" sz="half" idx="10"/>
          </p:nvPr>
        </p:nvSpPr>
        <p:spPr/>
        <p:txBody>
          <a:bodyPr/>
          <a:lstStyle/>
          <a:p>
            <a:fld id="{2E3B41E8-6625-4A42-8ABF-CB5E76B85CF7}" type="datetimeFigureOut">
              <a:rPr lang="en-US" smtClean="0"/>
              <a:t>6/26/2020</a:t>
            </a:fld>
            <a:endParaRPr lang="en-US"/>
          </a:p>
        </p:txBody>
      </p:sp>
      <p:sp>
        <p:nvSpPr>
          <p:cNvPr id="3" name="Footer Placeholder 2">
            <a:extLst>
              <a:ext uri="{FF2B5EF4-FFF2-40B4-BE49-F238E27FC236}">
                <a16:creationId xmlns:a16="http://schemas.microsoft.com/office/drawing/2014/main" id="{F4F05FCC-A18C-4715-92EE-F0A854E10A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FA87AD-A893-48D9-AA58-E7E9B6913D2E}"/>
              </a:ext>
            </a:extLst>
          </p:cNvPr>
          <p:cNvSpPr>
            <a:spLocks noGrp="1"/>
          </p:cNvSpPr>
          <p:nvPr>
            <p:ph type="sldNum" sz="quarter" idx="12"/>
          </p:nvPr>
        </p:nvSpPr>
        <p:spPr/>
        <p:txBody>
          <a:bodyPr/>
          <a:lstStyle/>
          <a:p>
            <a:fld id="{3DD048D0-5940-47DC-9F5C-B99DE9EC2668}" type="slidenum">
              <a:rPr lang="en-US" smtClean="0"/>
              <a:t>‹#›</a:t>
            </a:fld>
            <a:endParaRPr lang="en-US"/>
          </a:p>
        </p:txBody>
      </p:sp>
    </p:spTree>
    <p:extLst>
      <p:ext uri="{BB962C8B-B14F-4D97-AF65-F5344CB8AC3E}">
        <p14:creationId xmlns:p14="http://schemas.microsoft.com/office/powerpoint/2010/main" val="264897308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AA9CD-8A10-4B42-8820-320AA960EB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F2EF9E-3006-411A-88BD-FB39BE82A5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145E10-D55D-4EF4-A0EF-C977CA32A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B9EEF9-DC04-4C9F-AB8D-617B32D9CE1F}"/>
              </a:ext>
            </a:extLst>
          </p:cNvPr>
          <p:cNvSpPr>
            <a:spLocks noGrp="1"/>
          </p:cNvSpPr>
          <p:nvPr>
            <p:ph type="dt" sz="half" idx="10"/>
          </p:nvPr>
        </p:nvSpPr>
        <p:spPr/>
        <p:txBody>
          <a:bodyPr/>
          <a:lstStyle/>
          <a:p>
            <a:fld id="{2E3B41E8-6625-4A42-8ABF-CB5E76B85CF7}" type="datetimeFigureOut">
              <a:rPr lang="en-US" smtClean="0"/>
              <a:t>6/26/2020</a:t>
            </a:fld>
            <a:endParaRPr lang="en-US"/>
          </a:p>
        </p:txBody>
      </p:sp>
      <p:sp>
        <p:nvSpPr>
          <p:cNvPr id="6" name="Footer Placeholder 5">
            <a:extLst>
              <a:ext uri="{FF2B5EF4-FFF2-40B4-BE49-F238E27FC236}">
                <a16:creationId xmlns:a16="http://schemas.microsoft.com/office/drawing/2014/main" id="{AABFAEE9-5C4B-498D-A932-BE2B9CD6A9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CFDFC4-5715-46D6-9F90-02C1606ADF41}"/>
              </a:ext>
            </a:extLst>
          </p:cNvPr>
          <p:cNvSpPr>
            <a:spLocks noGrp="1"/>
          </p:cNvSpPr>
          <p:nvPr>
            <p:ph type="sldNum" sz="quarter" idx="12"/>
          </p:nvPr>
        </p:nvSpPr>
        <p:spPr/>
        <p:txBody>
          <a:bodyPr/>
          <a:lstStyle/>
          <a:p>
            <a:fld id="{3DD048D0-5940-47DC-9F5C-B99DE9EC2668}" type="slidenum">
              <a:rPr lang="en-US" smtClean="0"/>
              <a:t>‹#›</a:t>
            </a:fld>
            <a:endParaRPr lang="en-US"/>
          </a:p>
        </p:txBody>
      </p:sp>
    </p:spTree>
    <p:extLst>
      <p:ext uri="{BB962C8B-B14F-4D97-AF65-F5344CB8AC3E}">
        <p14:creationId xmlns:p14="http://schemas.microsoft.com/office/powerpoint/2010/main" val="13394679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348A5-D42B-45B1-BD5A-80F9F37BF0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43FBFB-D8DF-4552-8E36-00A4C4464B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924020-4F16-44CF-8C19-A7D3FBC9A7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0FB814-EBDF-4B1B-B60F-9451EA19C1F0}"/>
              </a:ext>
            </a:extLst>
          </p:cNvPr>
          <p:cNvSpPr>
            <a:spLocks noGrp="1"/>
          </p:cNvSpPr>
          <p:nvPr>
            <p:ph type="dt" sz="half" idx="10"/>
          </p:nvPr>
        </p:nvSpPr>
        <p:spPr/>
        <p:txBody>
          <a:bodyPr/>
          <a:lstStyle/>
          <a:p>
            <a:fld id="{2E3B41E8-6625-4A42-8ABF-CB5E76B85CF7}" type="datetimeFigureOut">
              <a:rPr lang="en-US" smtClean="0"/>
              <a:t>6/26/2020</a:t>
            </a:fld>
            <a:endParaRPr lang="en-US"/>
          </a:p>
        </p:txBody>
      </p:sp>
      <p:sp>
        <p:nvSpPr>
          <p:cNvPr id="6" name="Footer Placeholder 5">
            <a:extLst>
              <a:ext uri="{FF2B5EF4-FFF2-40B4-BE49-F238E27FC236}">
                <a16:creationId xmlns:a16="http://schemas.microsoft.com/office/drawing/2014/main" id="{62C598D0-F649-458D-AE58-11AF1F127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7BECA0-2DBE-479C-8D1E-400CD3CAC2FA}"/>
              </a:ext>
            </a:extLst>
          </p:cNvPr>
          <p:cNvSpPr>
            <a:spLocks noGrp="1"/>
          </p:cNvSpPr>
          <p:nvPr>
            <p:ph type="sldNum" sz="quarter" idx="12"/>
          </p:nvPr>
        </p:nvSpPr>
        <p:spPr/>
        <p:txBody>
          <a:bodyPr/>
          <a:lstStyle/>
          <a:p>
            <a:fld id="{3DD048D0-5940-47DC-9F5C-B99DE9EC2668}" type="slidenum">
              <a:rPr lang="en-US" smtClean="0"/>
              <a:t>‹#›</a:t>
            </a:fld>
            <a:endParaRPr lang="en-US"/>
          </a:p>
        </p:txBody>
      </p:sp>
    </p:spTree>
    <p:extLst>
      <p:ext uri="{BB962C8B-B14F-4D97-AF65-F5344CB8AC3E}">
        <p14:creationId xmlns:p14="http://schemas.microsoft.com/office/powerpoint/2010/main" val="197914387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B23F5-3DB4-4D9E-833C-9E16D89DA7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9DBCFB-A320-43FA-B7FB-AFDAD460F2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0095A0-ACD2-4E85-97CB-6F7A81B2303A}"/>
              </a:ext>
            </a:extLst>
          </p:cNvPr>
          <p:cNvSpPr>
            <a:spLocks noGrp="1"/>
          </p:cNvSpPr>
          <p:nvPr>
            <p:ph type="dt" sz="half" idx="10"/>
          </p:nvPr>
        </p:nvSpPr>
        <p:spPr/>
        <p:txBody>
          <a:bodyPr/>
          <a:lstStyle/>
          <a:p>
            <a:fld id="{2E3B41E8-6625-4A42-8ABF-CB5E76B85CF7}" type="datetimeFigureOut">
              <a:rPr lang="en-US" smtClean="0"/>
              <a:t>6/26/2020</a:t>
            </a:fld>
            <a:endParaRPr lang="en-US"/>
          </a:p>
        </p:txBody>
      </p:sp>
      <p:sp>
        <p:nvSpPr>
          <p:cNvPr id="5" name="Footer Placeholder 4">
            <a:extLst>
              <a:ext uri="{FF2B5EF4-FFF2-40B4-BE49-F238E27FC236}">
                <a16:creationId xmlns:a16="http://schemas.microsoft.com/office/drawing/2014/main" id="{A26FBC98-A1B9-4C36-8ACB-0B9A9ED23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5A74F-7FD7-446D-9A3E-2A3F17742CCF}"/>
              </a:ext>
            </a:extLst>
          </p:cNvPr>
          <p:cNvSpPr>
            <a:spLocks noGrp="1"/>
          </p:cNvSpPr>
          <p:nvPr>
            <p:ph type="sldNum" sz="quarter" idx="12"/>
          </p:nvPr>
        </p:nvSpPr>
        <p:spPr/>
        <p:txBody>
          <a:bodyPr/>
          <a:lstStyle/>
          <a:p>
            <a:fld id="{3DD048D0-5940-47DC-9F5C-B99DE9EC2668}" type="slidenum">
              <a:rPr lang="en-US" smtClean="0"/>
              <a:t>‹#›</a:t>
            </a:fld>
            <a:endParaRPr lang="en-US"/>
          </a:p>
        </p:txBody>
      </p:sp>
    </p:spTree>
    <p:extLst>
      <p:ext uri="{BB962C8B-B14F-4D97-AF65-F5344CB8AC3E}">
        <p14:creationId xmlns:p14="http://schemas.microsoft.com/office/powerpoint/2010/main" val="28699915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111627-807D-4631-8C0D-D4B66FB224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819CAF-DE45-4597-8C58-316D3FC27B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A232A0-E170-481B-9248-B1261605DB3A}"/>
              </a:ext>
            </a:extLst>
          </p:cNvPr>
          <p:cNvSpPr>
            <a:spLocks noGrp="1"/>
          </p:cNvSpPr>
          <p:nvPr>
            <p:ph type="dt" sz="half" idx="10"/>
          </p:nvPr>
        </p:nvSpPr>
        <p:spPr/>
        <p:txBody>
          <a:bodyPr/>
          <a:lstStyle/>
          <a:p>
            <a:fld id="{2E3B41E8-6625-4A42-8ABF-CB5E76B85CF7}" type="datetimeFigureOut">
              <a:rPr lang="en-US" smtClean="0"/>
              <a:t>6/26/2020</a:t>
            </a:fld>
            <a:endParaRPr lang="en-US"/>
          </a:p>
        </p:txBody>
      </p:sp>
      <p:sp>
        <p:nvSpPr>
          <p:cNvPr id="5" name="Footer Placeholder 4">
            <a:extLst>
              <a:ext uri="{FF2B5EF4-FFF2-40B4-BE49-F238E27FC236}">
                <a16:creationId xmlns:a16="http://schemas.microsoft.com/office/drawing/2014/main" id="{2DFEB443-2791-4AFA-81F5-D2850BCE27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275FCA-1573-41FA-8C44-D2BC15BEB4A4}"/>
              </a:ext>
            </a:extLst>
          </p:cNvPr>
          <p:cNvSpPr>
            <a:spLocks noGrp="1"/>
          </p:cNvSpPr>
          <p:nvPr>
            <p:ph type="sldNum" sz="quarter" idx="12"/>
          </p:nvPr>
        </p:nvSpPr>
        <p:spPr/>
        <p:txBody>
          <a:bodyPr/>
          <a:lstStyle/>
          <a:p>
            <a:fld id="{3DD048D0-5940-47DC-9F5C-B99DE9EC2668}" type="slidenum">
              <a:rPr lang="en-US" smtClean="0"/>
              <a:t>‹#›</a:t>
            </a:fld>
            <a:endParaRPr lang="en-US"/>
          </a:p>
        </p:txBody>
      </p:sp>
    </p:spTree>
    <p:extLst>
      <p:ext uri="{BB962C8B-B14F-4D97-AF65-F5344CB8AC3E}">
        <p14:creationId xmlns:p14="http://schemas.microsoft.com/office/powerpoint/2010/main" val="94314742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30530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21350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6542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cSld name="Title and Bullet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269304" y="1187646"/>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84" y="6043944"/>
            <a:ext cx="1880002" cy="805829"/>
          </a:xfrm>
          <a:prstGeom prst="rect">
            <a:avLst/>
          </a:prstGeom>
        </p:spPr>
      </p:pic>
      <p:sp>
        <p:nvSpPr>
          <p:cNvPr id="7" name="Slide Number Placeholder 5"/>
          <p:cNvSpPr>
            <a:spLocks noGrp="1"/>
          </p:cNvSpPr>
          <p:nvPr>
            <p:ph type="sldNum" sz="quarter" idx="4"/>
          </p:nvPr>
        </p:nvSpPr>
        <p:spPr>
          <a:xfrm flipH="1">
            <a:off x="11345798" y="6231036"/>
            <a:ext cx="578519" cy="456059"/>
          </a:xfrm>
          <a:prstGeom prst="rect">
            <a:avLst/>
          </a:prstGeom>
        </p:spPr>
        <p:txBody>
          <a:bodyPr vert="horz" lIns="91440" tIns="45720" rIns="91440" bIns="45720" rtlCol="0" anchor="ctr"/>
          <a:lstStyle>
            <a:lvl1pPr algn="r">
              <a:defRPr sz="980">
                <a:solidFill>
                  <a:srgbClr val="505050"/>
                </a:solidFill>
                <a:latin typeface="+mn-lt"/>
                <a:cs typeface="Segoe UI Light"/>
              </a:defRPr>
            </a:lvl1pPr>
          </a:lstStyle>
          <a:p>
            <a:fld id="{A2976F41-3A97-445D-9E07-C5C27A872DA7}" type="slidenum">
              <a:rPr lang="en-US" smtClean="0"/>
              <a:t>‹#›</a:t>
            </a:fld>
            <a:endParaRPr lang="en-US"/>
          </a:p>
        </p:txBody>
      </p:sp>
    </p:spTree>
    <p:extLst>
      <p:ext uri="{BB962C8B-B14F-4D97-AF65-F5344CB8AC3E}">
        <p14:creationId xmlns:p14="http://schemas.microsoft.com/office/powerpoint/2010/main" val="109330515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1250">
                      <a:srgbClr val="50E6FF"/>
                    </a:gs>
                    <a:gs pos="100000">
                      <a:srgbClr val="50E6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4278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3959639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3692393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
        <p:nvSpPr>
          <p:cNvPr id="9" name="Slide Number Placeholder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fld id="{67FF61F5-E481-41BC-8EB1-1A63A96D5FE8}" type="slidenum">
              <a:rPr lang="en-US" smtClean="0"/>
              <a:pPr/>
              <a:t>‹#›</a:t>
            </a:fld>
            <a:endParaRPr lang="en-US"/>
          </a:p>
        </p:txBody>
      </p:sp>
      <p:sp>
        <p:nvSpPr>
          <p:cNvPr id="10" name="Footer Placeholder 6"/>
          <p:cNvSpPr>
            <a:spLocks noGrp="1"/>
          </p:cNvSpPr>
          <p:nvPr>
            <p:ph type="ftr" sz="quarter" idx="3"/>
          </p:nvPr>
        </p:nvSpPr>
        <p:spPr>
          <a:xfrm>
            <a:off x="436378" y="6356350"/>
            <a:ext cx="11336980" cy="365125"/>
          </a:xfrm>
          <a:prstGeom prst="rect">
            <a:avLst/>
          </a:prstGeom>
        </p:spPr>
        <p:txBody>
          <a:bodyPr vert="horz" lIns="91440" tIns="45720" rIns="91440" bIns="45720" numCol="2" rtlCol="0" anchor="ctr"/>
          <a:lstStyle>
            <a:lvl1pPr algn="l">
              <a:defRPr sz="1200">
                <a:solidFill>
                  <a:schemeClr val="tx1">
                    <a:tint val="75000"/>
                  </a:schemeClr>
                </a:solidFill>
              </a:defRPr>
            </a:lvl1pPr>
          </a:lstStyle>
          <a:p>
            <a:r>
              <a:rPr lang="en-US" sz="800">
                <a:solidFill>
                  <a:schemeClr val="bg1">
                    <a:lumMod val="65000"/>
                  </a:schemeClr>
                </a:solidFill>
              </a:rPr>
              <a:t>© Microsoft Corporation</a:t>
            </a:r>
          </a:p>
          <a:p>
            <a:endParaRPr lang="en-US" sz="800">
              <a:solidFill>
                <a:schemeClr val="bg1">
                  <a:lumMod val="65000"/>
                </a:schemeClr>
              </a:solidFill>
            </a:endParaRPr>
          </a:p>
          <a:p>
            <a:pPr algn="r"/>
            <a:r>
              <a:rPr lang="en-US" sz="800">
                <a:solidFill>
                  <a:schemeClr val="bg1">
                    <a:lumMod val="65000"/>
                  </a:schemeClr>
                </a:solidFill>
              </a:rPr>
              <a:t>Azure</a:t>
            </a:r>
          </a:p>
        </p:txBody>
      </p:sp>
    </p:spTree>
    <p:extLst>
      <p:ext uri="{BB962C8B-B14F-4D97-AF65-F5344CB8AC3E}">
        <p14:creationId xmlns:p14="http://schemas.microsoft.com/office/powerpoint/2010/main" val="172923103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13" name="Slide Number Placeholder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fld id="{67FF61F5-E481-41BC-8EB1-1A63A96D5FE8}" type="slidenum">
              <a:rPr lang="en-US" smtClean="0"/>
              <a:pPr/>
              <a:t>‹#›</a:t>
            </a:fld>
            <a:endParaRPr lang="en-US"/>
          </a:p>
        </p:txBody>
      </p:sp>
      <p:sp>
        <p:nvSpPr>
          <p:cNvPr id="15" name="Footer Placeholder 6"/>
          <p:cNvSpPr>
            <a:spLocks noGrp="1"/>
          </p:cNvSpPr>
          <p:nvPr>
            <p:ph type="ftr" sz="quarter" idx="3"/>
          </p:nvPr>
        </p:nvSpPr>
        <p:spPr>
          <a:xfrm>
            <a:off x="436378" y="6356350"/>
            <a:ext cx="11336980" cy="365125"/>
          </a:xfrm>
          <a:prstGeom prst="rect">
            <a:avLst/>
          </a:prstGeom>
        </p:spPr>
        <p:txBody>
          <a:bodyPr vert="horz" lIns="91440" tIns="45720" rIns="91440" bIns="45720" numCol="2" rtlCol="0" anchor="ctr"/>
          <a:lstStyle>
            <a:lvl1pPr algn="l">
              <a:defRPr sz="1200">
                <a:solidFill>
                  <a:schemeClr val="tx1">
                    <a:tint val="75000"/>
                  </a:schemeClr>
                </a:solidFill>
              </a:defRPr>
            </a:lvl1pPr>
          </a:lstStyle>
          <a:p>
            <a:r>
              <a:rPr lang="en-US" sz="800">
                <a:solidFill>
                  <a:schemeClr val="bg1">
                    <a:lumMod val="65000"/>
                  </a:schemeClr>
                </a:solidFill>
              </a:rPr>
              <a:t>© Microsoft Corporation</a:t>
            </a:r>
          </a:p>
          <a:p>
            <a:endParaRPr lang="en-US" sz="800">
              <a:solidFill>
                <a:schemeClr val="bg1">
                  <a:lumMod val="65000"/>
                </a:schemeClr>
              </a:solidFill>
            </a:endParaRPr>
          </a:p>
          <a:p>
            <a:pPr algn="r"/>
            <a:r>
              <a:rPr lang="en-US" sz="800">
                <a:solidFill>
                  <a:schemeClr val="bg1">
                    <a:lumMod val="65000"/>
                  </a:schemeClr>
                </a:solidFill>
              </a:rPr>
              <a:t>Azure</a:t>
            </a:r>
          </a:p>
        </p:txBody>
      </p:sp>
    </p:spTree>
    <p:extLst>
      <p:ext uri="{BB962C8B-B14F-4D97-AF65-F5344CB8AC3E}">
        <p14:creationId xmlns:p14="http://schemas.microsoft.com/office/powerpoint/2010/main" val="392738912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
        <p:nvSpPr>
          <p:cNvPr id="16" name="Slide Number Placeholder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fld id="{67FF61F5-E481-41BC-8EB1-1A63A96D5FE8}" type="slidenum">
              <a:rPr lang="en-US" smtClean="0"/>
              <a:pPr/>
              <a:t>‹#›</a:t>
            </a:fld>
            <a:endParaRPr lang="en-US"/>
          </a:p>
        </p:txBody>
      </p:sp>
      <p:sp>
        <p:nvSpPr>
          <p:cNvPr id="17" name="Footer Placeholder 6"/>
          <p:cNvSpPr>
            <a:spLocks noGrp="1"/>
          </p:cNvSpPr>
          <p:nvPr>
            <p:ph type="ftr" sz="quarter" idx="3"/>
          </p:nvPr>
        </p:nvSpPr>
        <p:spPr>
          <a:xfrm>
            <a:off x="436378" y="6356350"/>
            <a:ext cx="11336980" cy="365125"/>
          </a:xfrm>
          <a:prstGeom prst="rect">
            <a:avLst/>
          </a:prstGeom>
        </p:spPr>
        <p:txBody>
          <a:bodyPr vert="horz" lIns="91440" tIns="45720" rIns="91440" bIns="45720" numCol="2" rtlCol="0" anchor="ctr"/>
          <a:lstStyle>
            <a:lvl1pPr algn="l">
              <a:defRPr sz="1200">
                <a:solidFill>
                  <a:schemeClr val="tx1">
                    <a:tint val="75000"/>
                  </a:schemeClr>
                </a:solidFill>
              </a:defRPr>
            </a:lvl1pPr>
          </a:lstStyle>
          <a:p>
            <a:r>
              <a:rPr lang="en-US" sz="800">
                <a:solidFill>
                  <a:schemeClr val="bg1">
                    <a:lumMod val="65000"/>
                  </a:schemeClr>
                </a:solidFill>
              </a:rPr>
              <a:t>© Microsoft Corporation</a:t>
            </a:r>
          </a:p>
          <a:p>
            <a:endParaRPr lang="en-US" sz="800">
              <a:solidFill>
                <a:schemeClr val="bg1">
                  <a:lumMod val="65000"/>
                </a:schemeClr>
              </a:solidFill>
            </a:endParaRPr>
          </a:p>
          <a:p>
            <a:pPr algn="r"/>
            <a:r>
              <a:rPr lang="en-US" sz="800">
                <a:solidFill>
                  <a:schemeClr val="bg1">
                    <a:lumMod val="65000"/>
                  </a:schemeClr>
                </a:solidFill>
              </a:rPr>
              <a:t>Azure</a:t>
            </a:r>
          </a:p>
        </p:txBody>
      </p:sp>
    </p:spTree>
    <p:extLst>
      <p:ext uri="{BB962C8B-B14F-4D97-AF65-F5344CB8AC3E}">
        <p14:creationId xmlns:p14="http://schemas.microsoft.com/office/powerpoint/2010/main" val="289289906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11" name="Slide Number Placeholder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fld id="{67FF61F5-E481-41BC-8EB1-1A63A96D5FE8}" type="slidenum">
              <a:rPr lang="en-US" smtClean="0"/>
              <a:pPr/>
              <a:t>‹#›</a:t>
            </a:fld>
            <a:endParaRPr lang="en-US"/>
          </a:p>
        </p:txBody>
      </p:sp>
      <p:sp>
        <p:nvSpPr>
          <p:cNvPr id="12" name="Footer Placeholder 6"/>
          <p:cNvSpPr>
            <a:spLocks noGrp="1"/>
          </p:cNvSpPr>
          <p:nvPr>
            <p:ph type="ftr" sz="quarter" idx="3"/>
          </p:nvPr>
        </p:nvSpPr>
        <p:spPr>
          <a:xfrm>
            <a:off x="436378" y="6356350"/>
            <a:ext cx="11336980" cy="365125"/>
          </a:xfrm>
          <a:prstGeom prst="rect">
            <a:avLst/>
          </a:prstGeom>
        </p:spPr>
        <p:txBody>
          <a:bodyPr vert="horz" lIns="91440" tIns="45720" rIns="91440" bIns="45720" numCol="2" rtlCol="0" anchor="ctr"/>
          <a:lstStyle>
            <a:lvl1pPr algn="l">
              <a:defRPr sz="1200">
                <a:solidFill>
                  <a:schemeClr val="tx1">
                    <a:tint val="75000"/>
                  </a:schemeClr>
                </a:solidFill>
              </a:defRPr>
            </a:lvl1pPr>
          </a:lstStyle>
          <a:p>
            <a:r>
              <a:rPr lang="en-US" sz="800">
                <a:solidFill>
                  <a:schemeClr val="bg1">
                    <a:lumMod val="65000"/>
                  </a:schemeClr>
                </a:solidFill>
              </a:rPr>
              <a:t>© Microsoft Corporation</a:t>
            </a:r>
          </a:p>
          <a:p>
            <a:endParaRPr lang="en-US" sz="800">
              <a:solidFill>
                <a:schemeClr val="bg1">
                  <a:lumMod val="65000"/>
                </a:schemeClr>
              </a:solidFill>
            </a:endParaRPr>
          </a:p>
          <a:p>
            <a:pPr algn="r"/>
            <a:r>
              <a:rPr lang="en-US" sz="800">
                <a:solidFill>
                  <a:schemeClr val="bg1">
                    <a:lumMod val="65000"/>
                  </a:schemeClr>
                </a:solidFill>
              </a:rPr>
              <a:t>Azure</a:t>
            </a:r>
          </a:p>
        </p:txBody>
      </p:sp>
    </p:spTree>
    <p:extLst>
      <p:ext uri="{BB962C8B-B14F-4D97-AF65-F5344CB8AC3E}">
        <p14:creationId xmlns:p14="http://schemas.microsoft.com/office/powerpoint/2010/main" val="1077324210"/>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17" name="Slide Number Placeholder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fld id="{67FF61F5-E481-41BC-8EB1-1A63A96D5FE8}" type="slidenum">
              <a:rPr lang="en-US" smtClean="0"/>
              <a:pPr/>
              <a:t>‹#›</a:t>
            </a:fld>
            <a:endParaRPr lang="en-US"/>
          </a:p>
        </p:txBody>
      </p:sp>
      <p:sp>
        <p:nvSpPr>
          <p:cNvPr id="18" name="Footer Placeholder 6"/>
          <p:cNvSpPr>
            <a:spLocks noGrp="1"/>
          </p:cNvSpPr>
          <p:nvPr>
            <p:ph type="ftr" sz="quarter" idx="3"/>
          </p:nvPr>
        </p:nvSpPr>
        <p:spPr>
          <a:xfrm>
            <a:off x="436378" y="6356350"/>
            <a:ext cx="11336980" cy="365125"/>
          </a:xfrm>
          <a:prstGeom prst="rect">
            <a:avLst/>
          </a:prstGeom>
        </p:spPr>
        <p:txBody>
          <a:bodyPr vert="horz" lIns="91440" tIns="45720" rIns="91440" bIns="45720" numCol="2" rtlCol="0" anchor="ctr"/>
          <a:lstStyle>
            <a:lvl1pPr algn="l">
              <a:defRPr sz="1200">
                <a:solidFill>
                  <a:schemeClr val="tx1">
                    <a:tint val="75000"/>
                  </a:schemeClr>
                </a:solidFill>
              </a:defRPr>
            </a:lvl1pPr>
          </a:lstStyle>
          <a:p>
            <a:r>
              <a:rPr lang="en-US" sz="800">
                <a:solidFill>
                  <a:schemeClr val="bg1">
                    <a:lumMod val="65000"/>
                  </a:schemeClr>
                </a:solidFill>
              </a:rPr>
              <a:t>© Microsoft Corporation</a:t>
            </a:r>
          </a:p>
          <a:p>
            <a:endParaRPr lang="en-US" sz="800">
              <a:solidFill>
                <a:schemeClr val="bg1">
                  <a:lumMod val="65000"/>
                </a:schemeClr>
              </a:solidFill>
            </a:endParaRPr>
          </a:p>
          <a:p>
            <a:pPr algn="r"/>
            <a:r>
              <a:rPr lang="en-US" sz="800">
                <a:solidFill>
                  <a:schemeClr val="bg1">
                    <a:lumMod val="65000"/>
                  </a:schemeClr>
                </a:solidFill>
              </a:rPr>
              <a:t>Azure</a:t>
            </a:r>
          </a:p>
        </p:txBody>
      </p:sp>
    </p:spTree>
    <p:extLst>
      <p:ext uri="{BB962C8B-B14F-4D97-AF65-F5344CB8AC3E}">
        <p14:creationId xmlns:p14="http://schemas.microsoft.com/office/powerpoint/2010/main" val="208688332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15" name="Slide Number Placeholder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fld id="{67FF61F5-E481-41BC-8EB1-1A63A96D5FE8}" type="slidenum">
              <a:rPr lang="en-US" smtClean="0"/>
              <a:pPr/>
              <a:t>‹#›</a:t>
            </a:fld>
            <a:endParaRPr lang="en-US"/>
          </a:p>
        </p:txBody>
      </p:sp>
      <p:sp>
        <p:nvSpPr>
          <p:cNvPr id="16" name="Footer Placeholder 6"/>
          <p:cNvSpPr>
            <a:spLocks noGrp="1"/>
          </p:cNvSpPr>
          <p:nvPr>
            <p:ph type="ftr" sz="quarter" idx="3"/>
          </p:nvPr>
        </p:nvSpPr>
        <p:spPr>
          <a:xfrm>
            <a:off x="436378" y="6356350"/>
            <a:ext cx="11336980" cy="365125"/>
          </a:xfrm>
          <a:prstGeom prst="rect">
            <a:avLst/>
          </a:prstGeom>
        </p:spPr>
        <p:txBody>
          <a:bodyPr vert="horz" lIns="91440" tIns="45720" rIns="91440" bIns="45720" numCol="3" rtlCol="0" anchor="ctr"/>
          <a:lstStyle>
            <a:lvl1pPr algn="ctr">
              <a:defRPr sz="1200">
                <a:solidFill>
                  <a:schemeClr val="tx1">
                    <a:tint val="75000"/>
                  </a:schemeClr>
                </a:solidFill>
              </a:defRPr>
            </a:lvl1pPr>
          </a:lstStyle>
          <a:p>
            <a:r>
              <a:rPr lang="en-US" sz="800">
                <a:solidFill>
                  <a:schemeClr val="bg1">
                    <a:lumMod val="65000"/>
                  </a:schemeClr>
                </a:solidFill>
              </a:rPr>
              <a:t>© Microsoft Corporation  Azure</a:t>
            </a:r>
          </a:p>
        </p:txBody>
      </p:sp>
    </p:spTree>
    <p:extLst>
      <p:ext uri="{BB962C8B-B14F-4D97-AF65-F5344CB8AC3E}">
        <p14:creationId xmlns:p14="http://schemas.microsoft.com/office/powerpoint/2010/main" val="17630407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669036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9" name="Slide Number Placeholder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fld id="{67FF61F5-E481-41BC-8EB1-1A63A96D5FE8}" type="slidenum">
              <a:rPr lang="en-US" smtClean="0"/>
              <a:pPr/>
              <a:t>‹#›</a:t>
            </a:fld>
            <a:endParaRPr lang="en-US"/>
          </a:p>
        </p:txBody>
      </p:sp>
      <p:sp>
        <p:nvSpPr>
          <p:cNvPr id="15" name="Footer Placeholder 6"/>
          <p:cNvSpPr>
            <a:spLocks noGrp="1"/>
          </p:cNvSpPr>
          <p:nvPr>
            <p:ph type="ftr" sz="quarter" idx="3"/>
          </p:nvPr>
        </p:nvSpPr>
        <p:spPr>
          <a:xfrm>
            <a:off x="436378" y="6356350"/>
            <a:ext cx="11336980" cy="365125"/>
          </a:xfrm>
          <a:prstGeom prst="rect">
            <a:avLst/>
          </a:prstGeom>
        </p:spPr>
        <p:txBody>
          <a:bodyPr vert="horz" lIns="91440" tIns="45720" rIns="91440" bIns="45720" numCol="3" rtlCol="0" anchor="ctr"/>
          <a:lstStyle>
            <a:lvl1pPr algn="ctr">
              <a:defRPr sz="1200">
                <a:solidFill>
                  <a:schemeClr val="tx1">
                    <a:tint val="75000"/>
                  </a:schemeClr>
                </a:solidFill>
              </a:defRPr>
            </a:lvl1pPr>
          </a:lstStyle>
          <a:p>
            <a:r>
              <a:rPr lang="en-US" sz="800">
                <a:solidFill>
                  <a:schemeClr val="bg1">
                    <a:lumMod val="65000"/>
                  </a:schemeClr>
                </a:solidFill>
              </a:rPr>
              <a:t>© Microsoft Corporation  Azure</a:t>
            </a:r>
          </a:p>
        </p:txBody>
      </p:sp>
    </p:spTree>
    <p:extLst>
      <p:ext uri="{BB962C8B-B14F-4D97-AF65-F5344CB8AC3E}">
        <p14:creationId xmlns:p14="http://schemas.microsoft.com/office/powerpoint/2010/main" val="1830032356"/>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9" name="Slide Number Placeholder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fld id="{67FF61F5-E481-41BC-8EB1-1A63A96D5FE8}" type="slidenum">
              <a:rPr lang="en-US" smtClean="0"/>
              <a:pPr/>
              <a:t>‹#›</a:t>
            </a:fld>
            <a:endParaRPr lang="en-US"/>
          </a:p>
        </p:txBody>
      </p:sp>
      <p:sp>
        <p:nvSpPr>
          <p:cNvPr id="15" name="Footer Placeholder 6"/>
          <p:cNvSpPr>
            <a:spLocks noGrp="1"/>
          </p:cNvSpPr>
          <p:nvPr>
            <p:ph type="ftr" sz="quarter" idx="3"/>
          </p:nvPr>
        </p:nvSpPr>
        <p:spPr>
          <a:xfrm>
            <a:off x="436378" y="6356350"/>
            <a:ext cx="11336980" cy="365125"/>
          </a:xfrm>
          <a:prstGeom prst="rect">
            <a:avLst/>
          </a:prstGeom>
        </p:spPr>
        <p:txBody>
          <a:bodyPr vert="horz" lIns="91440" tIns="45720" rIns="91440" bIns="45720" numCol="3" rtlCol="0" anchor="ctr"/>
          <a:lstStyle>
            <a:lvl1pPr algn="ctr">
              <a:defRPr sz="1200">
                <a:solidFill>
                  <a:schemeClr val="tx1">
                    <a:tint val="75000"/>
                  </a:schemeClr>
                </a:solidFill>
              </a:defRPr>
            </a:lvl1pPr>
          </a:lstStyle>
          <a:p>
            <a:r>
              <a:rPr lang="en-US" sz="800">
                <a:solidFill>
                  <a:schemeClr val="bg1">
                    <a:lumMod val="65000"/>
                  </a:schemeClr>
                </a:solidFill>
              </a:rPr>
              <a:t>© Microsoft Corporation  Azure</a:t>
            </a:r>
          </a:p>
        </p:txBody>
      </p:sp>
    </p:spTree>
    <p:extLst>
      <p:ext uri="{BB962C8B-B14F-4D97-AF65-F5344CB8AC3E}">
        <p14:creationId xmlns:p14="http://schemas.microsoft.com/office/powerpoint/2010/main" val="303770827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
        <p:nvSpPr>
          <p:cNvPr id="21" name="Slide Number Placeholder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fld id="{67FF61F5-E481-41BC-8EB1-1A63A96D5FE8}" type="slidenum">
              <a:rPr lang="en-US" smtClean="0"/>
              <a:pPr/>
              <a:t>‹#›</a:t>
            </a:fld>
            <a:endParaRPr lang="en-US"/>
          </a:p>
        </p:txBody>
      </p:sp>
      <p:sp>
        <p:nvSpPr>
          <p:cNvPr id="22" name="Footer Placeholder 6"/>
          <p:cNvSpPr>
            <a:spLocks noGrp="1"/>
          </p:cNvSpPr>
          <p:nvPr>
            <p:ph type="ftr" sz="quarter" idx="3"/>
          </p:nvPr>
        </p:nvSpPr>
        <p:spPr>
          <a:xfrm>
            <a:off x="436378" y="6356350"/>
            <a:ext cx="11336980" cy="365125"/>
          </a:xfrm>
          <a:prstGeom prst="rect">
            <a:avLst/>
          </a:prstGeom>
        </p:spPr>
        <p:txBody>
          <a:bodyPr vert="horz" lIns="91440" tIns="45720" rIns="91440" bIns="45720" numCol="3" rtlCol="0" anchor="ctr"/>
          <a:lstStyle>
            <a:lvl1pPr algn="ctr">
              <a:defRPr sz="1200">
                <a:solidFill>
                  <a:schemeClr val="tx1">
                    <a:tint val="75000"/>
                  </a:schemeClr>
                </a:solidFill>
              </a:defRPr>
            </a:lvl1pPr>
          </a:lstStyle>
          <a:p>
            <a:r>
              <a:rPr lang="en-US" sz="800">
                <a:solidFill>
                  <a:schemeClr val="bg1">
                    <a:lumMod val="65000"/>
                  </a:schemeClr>
                </a:solidFill>
              </a:rPr>
              <a:t>© Microsoft Corporation  Azure</a:t>
            </a:r>
          </a:p>
        </p:txBody>
      </p:sp>
    </p:spTree>
    <p:extLst>
      <p:ext uri="{BB962C8B-B14F-4D97-AF65-F5344CB8AC3E}">
        <p14:creationId xmlns:p14="http://schemas.microsoft.com/office/powerpoint/2010/main" val="2612756064"/>
      </p:ext>
    </p:extLst>
  </p:cSld>
  <p:clrMapOvr>
    <a:masterClrMapping/>
  </p:clrMapOvr>
  <p:transition>
    <p:fade/>
  </p:transition>
  <p:extLst>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945469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906695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792068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94239135"/>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1091600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1797765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82804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303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4F16D-339B-4F9A-81EE-5ECE9C3AD105}"/>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068F8EBD-88FB-4050-8DAB-34C0B1B33E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928E04C3-B867-44C2-A96E-576CE277170E}"/>
              </a:ext>
            </a:extLst>
          </p:cNvPr>
          <p:cNvSpPr>
            <a:spLocks noGrp="1"/>
          </p:cNvSpPr>
          <p:nvPr>
            <p:ph type="dt" sz="half" idx="10"/>
          </p:nvPr>
        </p:nvSpPr>
        <p:spPr/>
        <p:txBody>
          <a:bodyPr/>
          <a:lstStyle/>
          <a:p>
            <a:fld id="{0386F518-E4DD-4A13-829B-C13A390656AA}" type="datetimeFigureOut">
              <a:rPr lang="de-DE" smtClean="0"/>
              <a:t>26.06.2020</a:t>
            </a:fld>
            <a:endParaRPr lang="de-DE"/>
          </a:p>
        </p:txBody>
      </p:sp>
      <p:sp>
        <p:nvSpPr>
          <p:cNvPr id="5" name="Footer Placeholder 4">
            <a:extLst>
              <a:ext uri="{FF2B5EF4-FFF2-40B4-BE49-F238E27FC236}">
                <a16:creationId xmlns:a16="http://schemas.microsoft.com/office/drawing/2014/main" id="{2F0B7892-3E04-4020-8D6E-C9A778E668F7}"/>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64BF48C2-561D-4822-9B0B-EC6DA1D996F4}"/>
              </a:ext>
            </a:extLst>
          </p:cNvPr>
          <p:cNvSpPr>
            <a:spLocks noGrp="1"/>
          </p:cNvSpPr>
          <p:nvPr>
            <p:ph type="sldNum" sz="quarter" idx="12"/>
          </p:nvPr>
        </p:nvSpPr>
        <p:spPr/>
        <p:txBody>
          <a:bodyPr/>
          <a:lstStyle/>
          <a:p>
            <a:fld id="{F5792228-A752-45F1-804D-000090C5C8C4}" type="slidenum">
              <a:rPr lang="de-DE" smtClean="0"/>
              <a:t>‹#›</a:t>
            </a:fld>
            <a:endParaRPr lang="de-DE"/>
          </a:p>
        </p:txBody>
      </p:sp>
    </p:spTree>
    <p:extLst>
      <p:ext uri="{BB962C8B-B14F-4D97-AF65-F5344CB8AC3E}">
        <p14:creationId xmlns:p14="http://schemas.microsoft.com/office/powerpoint/2010/main" val="51472880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971883"/>
            <a:ext cx="11430000" cy="914235"/>
          </a:xfrm>
          <a:noFill/>
        </p:spPr>
        <p:txBody>
          <a:bodyPr wrap="square" lIns="182880" tIns="91440" bIns="91440" anchor="t" anchorCtr="0">
            <a:spAutoFit/>
          </a:bodyPr>
          <a:lstStyle>
            <a:lvl1pPr algn="l">
              <a:defRPr sz="5293" spc="-84"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11130642" y="1"/>
            <a:ext cx="979715" cy="29415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42" tIns="129074" rIns="161342" bIns="129074" numCol="1" spcCol="0" rtlCol="0" fromWordArt="0" anchor="t" anchorCtr="0" forceAA="0" compatLnSpc="1">
            <a:prstTxWarp prst="textNoShape">
              <a:avLst/>
            </a:prstTxWarp>
            <a:noAutofit/>
          </a:bodyPr>
          <a:lstStyle/>
          <a:p>
            <a:pPr algn="ctr" defTabSz="822601" fontAlgn="base">
              <a:lnSpc>
                <a:spcPct val="90000"/>
              </a:lnSpc>
              <a:spcBef>
                <a:spcPct val="0"/>
              </a:spcBef>
              <a:spcAft>
                <a:spcPct val="0"/>
              </a:spcAft>
            </a:pPr>
            <a:endParaRPr lang="en-US" sz="2117"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7331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269240" y="1189177"/>
            <a:ext cx="11655078" cy="2076338"/>
          </a:xfrm>
        </p:spPr>
        <p:txBody>
          <a:bodyPr>
            <a:spAutoFit/>
          </a:bodyPr>
          <a:lstStyle>
            <a:lvl1pPr marL="0" indent="0">
              <a:buNone/>
              <a:defRPr sz="3200"/>
            </a:lvl1pPr>
            <a:lvl2pPr marL="224097" indent="0">
              <a:buNone/>
              <a:defRPr sz="2400"/>
            </a:lvl2pPr>
            <a:lvl3pPr marL="448193" indent="0">
              <a:buNone/>
              <a:defRPr sz="2000"/>
            </a:lvl3pPr>
            <a:lvl4pPr marL="672290" indent="0">
              <a:buNone/>
              <a:defRPr sz="2000"/>
            </a:lvl4pPr>
            <a:lvl5pPr marL="896386" indent="0">
              <a:buNone/>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1" name="Group 10">
            <a:extLst>
              <a:ext uri="{FF2B5EF4-FFF2-40B4-BE49-F238E27FC236}">
                <a16:creationId xmlns:a16="http://schemas.microsoft.com/office/drawing/2014/main" id="{2F0248CC-FFEC-4CEE-8A3A-877D8D05F4EF}"/>
              </a:ext>
            </a:extLst>
          </p:cNvPr>
          <p:cNvGrpSpPr/>
          <p:nvPr userDrawn="1"/>
        </p:nvGrpSpPr>
        <p:grpSpPr>
          <a:xfrm>
            <a:off x="0" y="82798"/>
            <a:ext cx="12192000" cy="712730"/>
            <a:chOff x="0" y="82798"/>
            <a:chExt cx="12192000" cy="712730"/>
          </a:xfrm>
        </p:grpSpPr>
        <p:cxnSp>
          <p:nvCxnSpPr>
            <p:cNvPr id="5" name="Straight Connector 4">
              <a:extLst>
                <a:ext uri="{FF2B5EF4-FFF2-40B4-BE49-F238E27FC236}">
                  <a16:creationId xmlns:a16="http://schemas.microsoft.com/office/drawing/2014/main" id="{33ED9A6B-A6B8-4104-AC33-D38E660B1696}"/>
                </a:ext>
              </a:extLst>
            </p:cNvPr>
            <p:cNvCxnSpPr/>
            <p:nvPr userDrawn="1"/>
          </p:nvCxnSpPr>
          <p:spPr>
            <a:xfrm>
              <a:off x="0" y="795528"/>
              <a:ext cx="12192000"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073787F-DBC3-454E-AAF6-FCEE7208C77A}"/>
                </a:ext>
              </a:extLst>
            </p:cNvPr>
            <p:cNvCxnSpPr/>
            <p:nvPr userDrawn="1"/>
          </p:nvCxnSpPr>
          <p:spPr>
            <a:xfrm flipV="1">
              <a:off x="296672" y="438912"/>
              <a:ext cx="0" cy="356616"/>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478A7328-8DAC-4530-A62D-E682F1D4C762}"/>
                </a:ext>
              </a:extLst>
            </p:cNvPr>
            <p:cNvGrpSpPr/>
            <p:nvPr userDrawn="1"/>
          </p:nvGrpSpPr>
          <p:grpSpPr bwMode="black">
            <a:xfrm>
              <a:off x="77216" y="82798"/>
              <a:ext cx="438912" cy="356114"/>
              <a:chOff x="446088" y="2665413"/>
              <a:chExt cx="920750" cy="920750"/>
            </a:xfrm>
            <a:solidFill>
              <a:srgbClr val="0070C0"/>
            </a:solidFill>
          </p:grpSpPr>
          <p:sp>
            <p:nvSpPr>
              <p:cNvPr id="9" name="Freeform 27">
                <a:extLst>
                  <a:ext uri="{FF2B5EF4-FFF2-40B4-BE49-F238E27FC236}">
                    <a16:creationId xmlns:a16="http://schemas.microsoft.com/office/drawing/2014/main" id="{130A060F-8EC5-4CBD-93B5-296A0D743FE5}"/>
                  </a:ext>
                </a:extLst>
              </p:cNvPr>
              <p:cNvSpPr>
                <a:spLocks noEditPoints="1"/>
              </p:cNvSpPr>
              <p:nvPr/>
            </p:nvSpPr>
            <p:spPr bwMode="black">
              <a:xfrm>
                <a:off x="446088" y="2665413"/>
                <a:ext cx="920750" cy="920750"/>
              </a:xfrm>
              <a:custGeom>
                <a:avLst/>
                <a:gdLst>
                  <a:gd name="T0" fmla="*/ 494 w 518"/>
                  <a:gd name="T1" fmla="*/ 216 h 518"/>
                  <a:gd name="T2" fmla="*/ 302 w 518"/>
                  <a:gd name="T3" fmla="*/ 24 h 518"/>
                  <a:gd name="T4" fmla="*/ 216 w 518"/>
                  <a:gd name="T5" fmla="*/ 24 h 518"/>
                  <a:gd name="T6" fmla="*/ 24 w 518"/>
                  <a:gd name="T7" fmla="*/ 216 h 518"/>
                  <a:gd name="T8" fmla="*/ 24 w 518"/>
                  <a:gd name="T9" fmla="*/ 302 h 518"/>
                  <a:gd name="T10" fmla="*/ 216 w 518"/>
                  <a:gd name="T11" fmla="*/ 494 h 518"/>
                  <a:gd name="T12" fmla="*/ 302 w 518"/>
                  <a:gd name="T13" fmla="*/ 494 h 518"/>
                  <a:gd name="T14" fmla="*/ 494 w 518"/>
                  <a:gd name="T15" fmla="*/ 302 h 518"/>
                  <a:gd name="T16" fmla="*/ 494 w 518"/>
                  <a:gd name="T17" fmla="*/ 216 h 518"/>
                  <a:gd name="T18" fmla="*/ 482 w 518"/>
                  <a:gd name="T19" fmla="*/ 290 h 518"/>
                  <a:gd name="T20" fmla="*/ 289 w 518"/>
                  <a:gd name="T21" fmla="*/ 482 h 518"/>
                  <a:gd name="T22" fmla="*/ 228 w 518"/>
                  <a:gd name="T23" fmla="*/ 482 h 518"/>
                  <a:gd name="T24" fmla="*/ 36 w 518"/>
                  <a:gd name="T25" fmla="*/ 290 h 518"/>
                  <a:gd name="T26" fmla="*/ 36 w 518"/>
                  <a:gd name="T27" fmla="*/ 228 h 518"/>
                  <a:gd name="T28" fmla="*/ 228 w 518"/>
                  <a:gd name="T29" fmla="*/ 36 h 518"/>
                  <a:gd name="T30" fmla="*/ 290 w 518"/>
                  <a:gd name="T31" fmla="*/ 36 h 518"/>
                  <a:gd name="T32" fmla="*/ 482 w 518"/>
                  <a:gd name="T33" fmla="*/ 228 h 518"/>
                  <a:gd name="T34" fmla="*/ 482 w 518"/>
                  <a:gd name="T35" fmla="*/ 29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8" h="518">
                    <a:moveTo>
                      <a:pt x="494" y="216"/>
                    </a:moveTo>
                    <a:cubicBezTo>
                      <a:pt x="302" y="24"/>
                      <a:pt x="302" y="24"/>
                      <a:pt x="302" y="24"/>
                    </a:cubicBezTo>
                    <a:cubicBezTo>
                      <a:pt x="278" y="0"/>
                      <a:pt x="240" y="0"/>
                      <a:pt x="216" y="24"/>
                    </a:cubicBezTo>
                    <a:cubicBezTo>
                      <a:pt x="24" y="216"/>
                      <a:pt x="24" y="216"/>
                      <a:pt x="24" y="216"/>
                    </a:cubicBezTo>
                    <a:cubicBezTo>
                      <a:pt x="0" y="240"/>
                      <a:pt x="0" y="278"/>
                      <a:pt x="24" y="302"/>
                    </a:cubicBezTo>
                    <a:cubicBezTo>
                      <a:pt x="216" y="494"/>
                      <a:pt x="216" y="494"/>
                      <a:pt x="216" y="494"/>
                    </a:cubicBezTo>
                    <a:cubicBezTo>
                      <a:pt x="240" y="518"/>
                      <a:pt x="278" y="518"/>
                      <a:pt x="302" y="494"/>
                    </a:cubicBezTo>
                    <a:cubicBezTo>
                      <a:pt x="494" y="302"/>
                      <a:pt x="494" y="302"/>
                      <a:pt x="494" y="302"/>
                    </a:cubicBezTo>
                    <a:cubicBezTo>
                      <a:pt x="518" y="278"/>
                      <a:pt x="518" y="240"/>
                      <a:pt x="494" y="216"/>
                    </a:cubicBezTo>
                    <a:close/>
                    <a:moveTo>
                      <a:pt x="482" y="290"/>
                    </a:moveTo>
                    <a:cubicBezTo>
                      <a:pt x="289" y="482"/>
                      <a:pt x="289" y="482"/>
                      <a:pt x="289" y="482"/>
                    </a:cubicBezTo>
                    <a:cubicBezTo>
                      <a:pt x="273" y="499"/>
                      <a:pt x="245" y="499"/>
                      <a:pt x="228" y="482"/>
                    </a:cubicBezTo>
                    <a:cubicBezTo>
                      <a:pt x="36" y="290"/>
                      <a:pt x="36" y="290"/>
                      <a:pt x="36" y="290"/>
                    </a:cubicBezTo>
                    <a:cubicBezTo>
                      <a:pt x="19" y="273"/>
                      <a:pt x="19" y="245"/>
                      <a:pt x="36" y="228"/>
                    </a:cubicBezTo>
                    <a:cubicBezTo>
                      <a:pt x="228" y="36"/>
                      <a:pt x="228" y="36"/>
                      <a:pt x="228" y="36"/>
                    </a:cubicBezTo>
                    <a:cubicBezTo>
                      <a:pt x="245" y="19"/>
                      <a:pt x="273" y="19"/>
                      <a:pt x="290" y="36"/>
                    </a:cubicBezTo>
                    <a:cubicBezTo>
                      <a:pt x="482" y="228"/>
                      <a:pt x="482" y="228"/>
                      <a:pt x="482" y="228"/>
                    </a:cubicBezTo>
                    <a:cubicBezTo>
                      <a:pt x="499" y="245"/>
                      <a:pt x="499" y="273"/>
                      <a:pt x="482"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28">
                <a:extLst>
                  <a:ext uri="{FF2B5EF4-FFF2-40B4-BE49-F238E27FC236}">
                    <a16:creationId xmlns:a16="http://schemas.microsoft.com/office/drawing/2014/main" id="{3C3617A6-A3C9-45B8-8B68-32B84E6D9443}"/>
                  </a:ext>
                </a:extLst>
              </p:cNvPr>
              <p:cNvSpPr>
                <a:spLocks noEditPoints="1"/>
              </p:cNvSpPr>
              <p:nvPr/>
            </p:nvSpPr>
            <p:spPr bwMode="black">
              <a:xfrm>
                <a:off x="514350" y="2732088"/>
                <a:ext cx="785813" cy="785813"/>
              </a:xfrm>
              <a:custGeom>
                <a:avLst/>
                <a:gdLst>
                  <a:gd name="T0" fmla="*/ 432 w 442"/>
                  <a:gd name="T1" fmla="*/ 203 h 442"/>
                  <a:gd name="T2" fmla="*/ 239 w 442"/>
                  <a:gd name="T3" fmla="*/ 10 h 442"/>
                  <a:gd name="T4" fmla="*/ 203 w 442"/>
                  <a:gd name="T5" fmla="*/ 10 h 442"/>
                  <a:gd name="T6" fmla="*/ 10 w 442"/>
                  <a:gd name="T7" fmla="*/ 203 h 442"/>
                  <a:gd name="T8" fmla="*/ 10 w 442"/>
                  <a:gd name="T9" fmla="*/ 239 h 442"/>
                  <a:gd name="T10" fmla="*/ 203 w 442"/>
                  <a:gd name="T11" fmla="*/ 432 h 442"/>
                  <a:gd name="T12" fmla="*/ 239 w 442"/>
                  <a:gd name="T13" fmla="*/ 432 h 442"/>
                  <a:gd name="T14" fmla="*/ 432 w 442"/>
                  <a:gd name="T15" fmla="*/ 239 h 442"/>
                  <a:gd name="T16" fmla="*/ 432 w 442"/>
                  <a:gd name="T17" fmla="*/ 203 h 442"/>
                  <a:gd name="T18" fmla="*/ 292 w 442"/>
                  <a:gd name="T19" fmla="*/ 331 h 442"/>
                  <a:gd name="T20" fmla="*/ 270 w 442"/>
                  <a:gd name="T21" fmla="*/ 310 h 442"/>
                  <a:gd name="T22" fmla="*/ 245 w 442"/>
                  <a:gd name="T23" fmla="*/ 273 h 442"/>
                  <a:gd name="T24" fmla="*/ 245 w 442"/>
                  <a:gd name="T25" fmla="*/ 352 h 442"/>
                  <a:gd name="T26" fmla="*/ 189 w 442"/>
                  <a:gd name="T27" fmla="*/ 352 h 442"/>
                  <a:gd name="T28" fmla="*/ 189 w 442"/>
                  <a:gd name="T29" fmla="*/ 157 h 442"/>
                  <a:gd name="T30" fmla="*/ 154 w 442"/>
                  <a:gd name="T31" fmla="*/ 157 h 442"/>
                  <a:gd name="T32" fmla="*/ 154 w 442"/>
                  <a:gd name="T33" fmla="*/ 157 h 442"/>
                  <a:gd name="T34" fmla="*/ 146 w 442"/>
                  <a:gd name="T35" fmla="*/ 150 h 442"/>
                  <a:gd name="T36" fmla="*/ 147 w 442"/>
                  <a:gd name="T37" fmla="*/ 146 h 442"/>
                  <a:gd name="T38" fmla="*/ 215 w 442"/>
                  <a:gd name="T39" fmla="*/ 54 h 442"/>
                  <a:gd name="T40" fmla="*/ 286 w 442"/>
                  <a:gd name="T41" fmla="*/ 145 h 442"/>
                  <a:gd name="T42" fmla="*/ 286 w 442"/>
                  <a:gd name="T43" fmla="*/ 145 h 442"/>
                  <a:gd name="T44" fmla="*/ 288 w 442"/>
                  <a:gd name="T45" fmla="*/ 150 h 442"/>
                  <a:gd name="T46" fmla="*/ 280 w 442"/>
                  <a:gd name="T47" fmla="*/ 157 h 442"/>
                  <a:gd name="T48" fmla="*/ 280 w 442"/>
                  <a:gd name="T49" fmla="*/ 157 h 442"/>
                  <a:gd name="T50" fmla="*/ 245 w 442"/>
                  <a:gd name="T51" fmla="*/ 157 h 442"/>
                  <a:gd name="T52" fmla="*/ 245 w 442"/>
                  <a:gd name="T53" fmla="*/ 165 h 442"/>
                  <a:gd name="T54" fmla="*/ 246 w 442"/>
                  <a:gd name="T55" fmla="*/ 170 h 442"/>
                  <a:gd name="T56" fmla="*/ 257 w 442"/>
                  <a:gd name="T57" fmla="*/ 204 h 442"/>
                  <a:gd name="T58" fmla="*/ 300 w 442"/>
                  <a:gd name="T59" fmla="*/ 285 h 442"/>
                  <a:gd name="T60" fmla="*/ 320 w 442"/>
                  <a:gd name="T61" fmla="*/ 303 h 442"/>
                  <a:gd name="T62" fmla="*/ 292 w 442"/>
                  <a:gd name="T63" fmla="*/ 331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2" h="442">
                    <a:moveTo>
                      <a:pt x="432" y="203"/>
                    </a:moveTo>
                    <a:cubicBezTo>
                      <a:pt x="239" y="10"/>
                      <a:pt x="239" y="10"/>
                      <a:pt x="239" y="10"/>
                    </a:cubicBezTo>
                    <a:cubicBezTo>
                      <a:pt x="229" y="0"/>
                      <a:pt x="213" y="0"/>
                      <a:pt x="203" y="10"/>
                    </a:cubicBezTo>
                    <a:cubicBezTo>
                      <a:pt x="10" y="203"/>
                      <a:pt x="10" y="203"/>
                      <a:pt x="10" y="203"/>
                    </a:cubicBezTo>
                    <a:cubicBezTo>
                      <a:pt x="0" y="213"/>
                      <a:pt x="0" y="229"/>
                      <a:pt x="10" y="239"/>
                    </a:cubicBezTo>
                    <a:cubicBezTo>
                      <a:pt x="203" y="432"/>
                      <a:pt x="203" y="432"/>
                      <a:pt x="203" y="432"/>
                    </a:cubicBezTo>
                    <a:cubicBezTo>
                      <a:pt x="213" y="442"/>
                      <a:pt x="229" y="442"/>
                      <a:pt x="239" y="432"/>
                    </a:cubicBezTo>
                    <a:cubicBezTo>
                      <a:pt x="432" y="239"/>
                      <a:pt x="432" y="239"/>
                      <a:pt x="432" y="239"/>
                    </a:cubicBezTo>
                    <a:cubicBezTo>
                      <a:pt x="442" y="229"/>
                      <a:pt x="442" y="213"/>
                      <a:pt x="432" y="203"/>
                    </a:cubicBezTo>
                    <a:close/>
                    <a:moveTo>
                      <a:pt x="292" y="331"/>
                    </a:moveTo>
                    <a:cubicBezTo>
                      <a:pt x="284" y="325"/>
                      <a:pt x="277" y="318"/>
                      <a:pt x="270" y="310"/>
                    </a:cubicBezTo>
                    <a:cubicBezTo>
                      <a:pt x="260" y="299"/>
                      <a:pt x="252" y="286"/>
                      <a:pt x="245" y="273"/>
                    </a:cubicBezTo>
                    <a:cubicBezTo>
                      <a:pt x="245" y="352"/>
                      <a:pt x="245" y="352"/>
                      <a:pt x="245" y="352"/>
                    </a:cubicBezTo>
                    <a:cubicBezTo>
                      <a:pt x="189" y="352"/>
                      <a:pt x="189" y="352"/>
                      <a:pt x="189" y="352"/>
                    </a:cubicBezTo>
                    <a:cubicBezTo>
                      <a:pt x="189" y="157"/>
                      <a:pt x="189" y="157"/>
                      <a:pt x="189" y="157"/>
                    </a:cubicBezTo>
                    <a:cubicBezTo>
                      <a:pt x="154" y="157"/>
                      <a:pt x="154" y="157"/>
                      <a:pt x="154" y="157"/>
                    </a:cubicBezTo>
                    <a:cubicBezTo>
                      <a:pt x="154" y="157"/>
                      <a:pt x="154" y="157"/>
                      <a:pt x="154" y="157"/>
                    </a:cubicBezTo>
                    <a:cubicBezTo>
                      <a:pt x="150" y="157"/>
                      <a:pt x="146" y="154"/>
                      <a:pt x="146" y="150"/>
                    </a:cubicBezTo>
                    <a:cubicBezTo>
                      <a:pt x="146" y="148"/>
                      <a:pt x="147" y="147"/>
                      <a:pt x="147" y="146"/>
                    </a:cubicBezTo>
                    <a:cubicBezTo>
                      <a:pt x="215" y="54"/>
                      <a:pt x="215" y="54"/>
                      <a:pt x="215" y="54"/>
                    </a:cubicBezTo>
                    <a:cubicBezTo>
                      <a:pt x="286" y="145"/>
                      <a:pt x="286" y="145"/>
                      <a:pt x="286" y="145"/>
                    </a:cubicBezTo>
                    <a:cubicBezTo>
                      <a:pt x="286" y="145"/>
                      <a:pt x="286" y="145"/>
                      <a:pt x="286" y="145"/>
                    </a:cubicBezTo>
                    <a:cubicBezTo>
                      <a:pt x="287" y="146"/>
                      <a:pt x="288" y="148"/>
                      <a:pt x="288" y="150"/>
                    </a:cubicBezTo>
                    <a:cubicBezTo>
                      <a:pt x="288" y="154"/>
                      <a:pt x="284" y="157"/>
                      <a:pt x="280" y="157"/>
                    </a:cubicBezTo>
                    <a:cubicBezTo>
                      <a:pt x="280" y="157"/>
                      <a:pt x="280" y="157"/>
                      <a:pt x="280" y="157"/>
                    </a:cubicBezTo>
                    <a:cubicBezTo>
                      <a:pt x="245" y="157"/>
                      <a:pt x="245" y="157"/>
                      <a:pt x="245" y="157"/>
                    </a:cubicBezTo>
                    <a:cubicBezTo>
                      <a:pt x="245" y="165"/>
                      <a:pt x="245" y="165"/>
                      <a:pt x="245" y="165"/>
                    </a:cubicBezTo>
                    <a:cubicBezTo>
                      <a:pt x="245" y="166"/>
                      <a:pt x="246" y="168"/>
                      <a:pt x="246" y="170"/>
                    </a:cubicBezTo>
                    <a:cubicBezTo>
                      <a:pt x="249" y="179"/>
                      <a:pt x="252" y="191"/>
                      <a:pt x="257" y="204"/>
                    </a:cubicBezTo>
                    <a:cubicBezTo>
                      <a:pt x="266" y="230"/>
                      <a:pt x="281" y="263"/>
                      <a:pt x="300" y="285"/>
                    </a:cubicBezTo>
                    <a:cubicBezTo>
                      <a:pt x="307" y="292"/>
                      <a:pt x="313" y="298"/>
                      <a:pt x="320" y="303"/>
                    </a:cubicBezTo>
                    <a:lnTo>
                      <a:pt x="292"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8149119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6/26/2020</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1983048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2"/>
          </p:nvPr>
        </p:nvSpPr>
        <p:spPr>
          <a:xfrm>
            <a:off x="6187961" y="1273596"/>
            <a:ext cx="5737119" cy="5144688"/>
          </a:xfrm>
        </p:spPr>
        <p:txBody>
          <a:bodyPr>
            <a:noAutofit/>
          </a:bodyPr>
          <a:lstStyle/>
          <a:p>
            <a:pPr lvl="0"/>
            <a:endParaRPr lang="en-US"/>
          </a:p>
        </p:txBody>
      </p:sp>
      <p:sp>
        <p:nvSpPr>
          <p:cNvPr id="6" name="Text Placeholder 5"/>
          <p:cNvSpPr>
            <a:spLocks noGrp="1"/>
          </p:cNvSpPr>
          <p:nvPr>
            <p:ph type="body" sz="quarter" idx="13" hasCustomPrompt="1"/>
          </p:nvPr>
        </p:nvSpPr>
        <p:spPr>
          <a:xfrm>
            <a:off x="269240" y="1273598"/>
            <a:ext cx="5737119" cy="5143909"/>
          </a:xfrm>
        </p:spPr>
        <p:txBody>
          <a:bodyPr>
            <a:noAutofit/>
          </a:bodyPr>
          <a:lstStyle>
            <a:lvl1pPr>
              <a:lnSpc>
                <a:spcPct val="100000"/>
              </a:lnSpc>
              <a:spcBef>
                <a:spcPts val="0"/>
              </a:spcBef>
              <a:spcAft>
                <a:spcPts val="0"/>
              </a:spcAft>
              <a:defRPr sz="1567" b="0">
                <a:solidFill>
                  <a:schemeClr val="tx1"/>
                </a:solidFill>
              </a:defRPr>
            </a:lvl1pPr>
            <a:lvl2pPr marL="225609" indent="-225609">
              <a:lnSpc>
                <a:spcPct val="100000"/>
              </a:lnSpc>
              <a:spcBef>
                <a:spcPts val="0"/>
              </a:spcBef>
              <a:buFont typeface="Arial" panose="020B0604020202020204" pitchFamily="34" charset="0"/>
              <a:buChar char="•"/>
              <a:tabLst/>
              <a:defRPr baseline="0">
                <a:solidFill>
                  <a:schemeClr val="tx1"/>
                </a:solidFill>
              </a:defRPr>
            </a:lvl2pPr>
            <a:lvl3pPr marL="451219" indent="0">
              <a:lnSpc>
                <a:spcPct val="100000"/>
              </a:lnSpc>
              <a:spcBef>
                <a:spcPts val="0"/>
              </a:spcBef>
              <a:spcAft>
                <a:spcPts val="588"/>
              </a:spcAft>
              <a:defRPr/>
            </a:lvl3pPr>
          </a:lstStyle>
          <a:p>
            <a:pPr lvl="0"/>
            <a:r>
              <a:rPr lang="en-US"/>
              <a:t>First level</a:t>
            </a:r>
          </a:p>
          <a:p>
            <a:pPr lvl="1"/>
            <a:r>
              <a:rPr lang="en-US"/>
              <a:t>Second level</a:t>
            </a:r>
          </a:p>
        </p:txBody>
      </p:sp>
    </p:spTree>
    <p:extLst>
      <p:ext uri="{BB962C8B-B14F-4D97-AF65-F5344CB8AC3E}">
        <p14:creationId xmlns:p14="http://schemas.microsoft.com/office/powerpoint/2010/main" val="424844569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2C03-A0DE-4C03-92B6-75FC8692F5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836976-0E1D-4722-950B-FFDAC4182C4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4" name="Footer Placeholder 3">
            <a:extLst>
              <a:ext uri="{FF2B5EF4-FFF2-40B4-BE49-F238E27FC236}">
                <a16:creationId xmlns:a16="http://schemas.microsoft.com/office/drawing/2014/main" id="{8F4C77A4-C0A4-4389-B48B-4DAD2A7D41DD}"/>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6" b="0" i="0" u="none" strike="noStrike" kern="1200" cap="none" spc="0" normalizeH="0" baseline="0" noProof="0">
              <a:ln>
                <a:noFill/>
              </a:ln>
              <a:solidFill>
                <a:srgbClr val="505050"/>
              </a:solidFill>
              <a:effectLst/>
              <a:uLnTx/>
              <a:uFillTx/>
              <a:latin typeface="Segoe UI Light"/>
              <a:ea typeface="+mn-ea"/>
              <a:cs typeface="+mn-cs"/>
            </a:endParaRPr>
          </a:p>
        </p:txBody>
      </p:sp>
      <p:sp>
        <p:nvSpPr>
          <p:cNvPr id="5" name="Slide Number Placeholder 4">
            <a:extLst>
              <a:ext uri="{FF2B5EF4-FFF2-40B4-BE49-F238E27FC236}">
                <a16:creationId xmlns:a16="http://schemas.microsoft.com/office/drawing/2014/main" id="{F71D227B-9745-4602-B705-4F3223272F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0BCC5D-1A70-4D0A-B01F-7E76A17FA27C}" type="slidenum">
              <a:rPr kumimoji="0" lang="en-US" sz="970" b="0" i="0" u="none" strike="noStrike" kern="1200" cap="none" spc="0" normalizeH="0" baseline="0" noProof="0" smtClean="0">
                <a:ln>
                  <a:noFill/>
                </a:ln>
                <a:gradFill>
                  <a:gsLst>
                    <a:gs pos="5000">
                      <a:srgbClr val="505050"/>
                    </a:gs>
                    <a:gs pos="31000">
                      <a:srgbClr val="505050"/>
                    </a:gs>
                  </a:gsLst>
                  <a:lin ang="5400000" scaled="0"/>
                </a:gra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70" b="0" i="0" u="none" strike="noStrike" kern="1200" cap="none" spc="0" normalizeH="0" baseline="0" noProof="0">
              <a:ln>
                <a:noFill/>
              </a:ln>
              <a:gradFill>
                <a:gsLst>
                  <a:gs pos="5000">
                    <a:srgbClr val="505050"/>
                  </a:gs>
                  <a:gs pos="31000">
                    <a:srgbClr val="50505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28339617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2" y="115747"/>
            <a:ext cx="6014763"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8"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4"/>
            <a:ext cx="8452440" cy="685801"/>
          </a:xfrm>
          <a:prstGeom prst="rect">
            <a:avLst/>
          </a:prstGeom>
        </p:spPr>
        <p:txBody>
          <a:bodyPr vert="horz" lIns="0" tIns="0" rIns="0" bIns="0" rtlCol="0" anchor="b" anchorCtr="0">
            <a:noAutofit/>
          </a:bodyPr>
          <a:lstStyle>
            <a:lvl1pPr marL="457103" indent="-457103">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9"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7"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902"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54442776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000" b="1" i="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8" name="Text Placeholder 6">
            <a:extLst>
              <a:ext uri="{FF2B5EF4-FFF2-40B4-BE49-F238E27FC236}">
                <a16:creationId xmlns:a16="http://schemas.microsoft.com/office/drawing/2014/main" id="{7441EAAC-4009-FE41-9D4D-BFD8BC114C3D}"/>
              </a:ext>
            </a:extLst>
          </p:cNvPr>
          <p:cNvSpPr>
            <a:spLocks noGrp="1"/>
          </p:cNvSpPr>
          <p:nvPr>
            <p:ph type="body" sz="quarter" idx="29"/>
          </p:nvPr>
        </p:nvSpPr>
        <p:spPr>
          <a:xfrm>
            <a:off x="457201" y="1737361"/>
            <a:ext cx="5647422" cy="4642802"/>
          </a:xfrm>
        </p:spPr>
        <p:txBody>
          <a:bodyPr tIns="91440" rIns="18288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ubtitle 2">
            <a:extLst>
              <a:ext uri="{FF2B5EF4-FFF2-40B4-BE49-F238E27FC236}">
                <a16:creationId xmlns:a16="http://schemas.microsoft.com/office/drawing/2014/main" id="{43E538A0-4230-B643-AC16-1FEDE1BAAC5F}"/>
              </a:ext>
            </a:extLst>
          </p:cNvPr>
          <p:cNvSpPr>
            <a:spLocks noGrp="1"/>
          </p:cNvSpPr>
          <p:nvPr>
            <p:ph type="subTitle" idx="27"/>
          </p:nvPr>
        </p:nvSpPr>
        <p:spPr>
          <a:xfrm>
            <a:off x="457200" y="1051560"/>
            <a:ext cx="11277600" cy="685800"/>
          </a:xfrm>
        </p:spPr>
        <p:txBody>
          <a:bodyPr/>
          <a:lstStyle>
            <a:lvl1pPr marL="0" indent="0" algn="l">
              <a:buNone/>
              <a:defRPr sz="2400" b="1" i="0" spc="-60" baseline="0">
                <a:solidFill>
                  <a:schemeClr val="tx2"/>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3" name="Text Placeholder 6">
            <a:extLst>
              <a:ext uri="{FF2B5EF4-FFF2-40B4-BE49-F238E27FC236}">
                <a16:creationId xmlns:a16="http://schemas.microsoft.com/office/drawing/2014/main" id="{D8218F52-A8B7-3C42-A9ED-A133769FACE6}"/>
              </a:ext>
            </a:extLst>
          </p:cNvPr>
          <p:cNvSpPr>
            <a:spLocks noGrp="1"/>
          </p:cNvSpPr>
          <p:nvPr>
            <p:ph type="body" sz="quarter" idx="33"/>
          </p:nvPr>
        </p:nvSpPr>
        <p:spPr>
          <a:xfrm>
            <a:off x="6104623" y="1737361"/>
            <a:ext cx="5630176" cy="4642802"/>
          </a:xfrm>
        </p:spPr>
        <p:txBody>
          <a:bodyPr lIns="182880" tIns="9144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846109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000" b="0" i="0" baseline="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solidFill>
                  <a:schemeClr val="tx2"/>
                </a:solidFill>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Text Placeholder 6">
            <a:extLst>
              <a:ext uri="{FF2B5EF4-FFF2-40B4-BE49-F238E27FC236}">
                <a16:creationId xmlns:a16="http://schemas.microsoft.com/office/drawing/2014/main" id="{BD5B5418-980D-C64C-AD17-C5AB88362FAB}"/>
              </a:ext>
            </a:extLst>
          </p:cNvPr>
          <p:cNvSpPr>
            <a:spLocks noGrp="1"/>
          </p:cNvSpPr>
          <p:nvPr>
            <p:ph type="body" sz="quarter" idx="29"/>
          </p:nvPr>
        </p:nvSpPr>
        <p:spPr>
          <a:xfrm>
            <a:off x="457200" y="1737361"/>
            <a:ext cx="11277599" cy="4642802"/>
          </a:xfrm>
        </p:spPr>
        <p:txBody>
          <a:bodyPr tIns="9144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28002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2">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US"/>
          </a:p>
        </p:txBody>
      </p:sp>
      <p:sp>
        <p:nvSpPr>
          <p:cNvPr id="3" name="Slide Number Placeholder 2"/>
          <p:cNvSpPr>
            <a:spLocks noGrp="1"/>
          </p:cNvSpPr>
          <p:nvPr>
            <p:ph type="sldNum" sz="quarter" idx="11"/>
          </p:nvPr>
        </p:nvSpPr>
        <p:spPr/>
        <p:txBody>
          <a:bodyPr/>
          <a:lstStyle/>
          <a:p>
            <a:fld id="{77A80767-0168-4202-AF54-9FDB461E3B29}" type="slidenum">
              <a:rPr lang="en-US" smtClean="0"/>
              <a:pPr/>
              <a:t>‹#›</a:t>
            </a:fld>
            <a:endParaRPr lang="en-US"/>
          </a:p>
        </p:txBody>
      </p:sp>
      <p:sp>
        <p:nvSpPr>
          <p:cNvPr id="4" name="Title Placeholder 1">
            <a:extLst>
              <a:ext uri="{FF2B5EF4-FFF2-40B4-BE49-F238E27FC236}">
                <a16:creationId xmlns:a16="http://schemas.microsoft.com/office/drawing/2014/main" id="{0566DA91-9CCE-4F12-8091-6B001FEC79A2}"/>
              </a:ext>
            </a:extLst>
          </p:cNvPr>
          <p:cNvSpPr>
            <a:spLocks noGrp="1"/>
          </p:cNvSpPr>
          <p:nvPr>
            <p:ph type="title"/>
          </p:nvPr>
        </p:nvSpPr>
        <p:spPr>
          <a:xfrm>
            <a:off x="390833" y="467180"/>
            <a:ext cx="11416300" cy="511268"/>
          </a:xfrm>
          <a:prstGeom prst="rect">
            <a:avLst/>
          </a:prstGeom>
        </p:spPr>
        <p:txBody>
          <a:bodyPr vert="horz" wrap="square" lIns="0" tIns="91440" rIns="0" bIns="91440" rtlCol="0" anchor="t">
            <a:noAutofit/>
          </a:bodyPr>
          <a:lstStyle/>
          <a:p>
            <a:r>
              <a:rPr lang="en-US"/>
              <a:t>Click to edit Master title style</a:t>
            </a:r>
          </a:p>
        </p:txBody>
      </p:sp>
    </p:spTree>
    <p:extLst>
      <p:ext uri="{BB962C8B-B14F-4D97-AF65-F5344CB8AC3E}">
        <p14:creationId xmlns:p14="http://schemas.microsoft.com/office/powerpoint/2010/main" val="41554948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37851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85B4A-7D71-4720-9BE2-BF2CDC3AD3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973440-DDB0-4804-804A-034CB77457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B2E8B0-E598-4122-A8F2-98C5CBF64C21}"/>
              </a:ext>
            </a:extLst>
          </p:cNvPr>
          <p:cNvSpPr>
            <a:spLocks noGrp="1"/>
          </p:cNvSpPr>
          <p:nvPr>
            <p:ph type="dt" sz="half" idx="10"/>
          </p:nvPr>
        </p:nvSpPr>
        <p:spPr/>
        <p:txBody>
          <a:bodyPr/>
          <a:lstStyle/>
          <a:p>
            <a:fld id="{A60B3D8F-E8D4-466B-8AF1-BD0CE7A90D22}" type="datetimeFigureOut">
              <a:rPr lang="en-US" smtClean="0"/>
              <a:t>6/26/2020</a:t>
            </a:fld>
            <a:endParaRPr lang="en-US"/>
          </a:p>
        </p:txBody>
      </p:sp>
      <p:sp>
        <p:nvSpPr>
          <p:cNvPr id="5" name="Footer Placeholder 4">
            <a:extLst>
              <a:ext uri="{FF2B5EF4-FFF2-40B4-BE49-F238E27FC236}">
                <a16:creationId xmlns:a16="http://schemas.microsoft.com/office/drawing/2014/main" id="{2E34AEC8-B1A6-495E-8678-58C943D1EE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43C659-CE49-4DF1-B040-65DBCA79D005}"/>
              </a:ext>
            </a:extLst>
          </p:cNvPr>
          <p:cNvSpPr>
            <a:spLocks noGrp="1"/>
          </p:cNvSpPr>
          <p:nvPr>
            <p:ph type="sldNum" sz="quarter" idx="12"/>
          </p:nvPr>
        </p:nvSpPr>
        <p:spPr/>
        <p:txBody>
          <a:bodyPr/>
          <a:lstStyle/>
          <a:p>
            <a:fld id="{918FBFAF-3C50-4804-8593-CB0E9398A00A}" type="slidenum">
              <a:rPr lang="en-US" smtClean="0"/>
              <a:t>‹#›</a:t>
            </a:fld>
            <a:endParaRPr lang="en-US"/>
          </a:p>
        </p:txBody>
      </p:sp>
    </p:spTree>
    <p:extLst>
      <p:ext uri="{BB962C8B-B14F-4D97-AF65-F5344CB8AC3E}">
        <p14:creationId xmlns:p14="http://schemas.microsoft.com/office/powerpoint/2010/main" val="104564877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4BA2-7826-4817-8B85-FEA66C5991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237CB4-6670-4009-8902-AD9607D2E38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448384-805D-42F8-9F38-180DD29B20B9}"/>
              </a:ext>
            </a:extLst>
          </p:cNvPr>
          <p:cNvSpPr>
            <a:spLocks noGrp="1"/>
          </p:cNvSpPr>
          <p:nvPr>
            <p:ph type="dt" sz="half" idx="10"/>
          </p:nvPr>
        </p:nvSpPr>
        <p:spPr/>
        <p:txBody>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E2E6B5D6-7B7C-4DE2-B3F9-3B7047C34718}"/>
              </a:ext>
            </a:extLst>
          </p:cNvPr>
          <p:cNvSpPr>
            <a:spLocks noGrp="1"/>
          </p:cNvSpPr>
          <p:nvPr>
            <p:ph type="sldNum" sz="quarter" idx="12"/>
          </p:nvPr>
        </p:nvSpPr>
        <p:spPr/>
        <p:txBody>
          <a:bodyPr/>
          <a:lstStyle/>
          <a:p>
            <a:pPr marL="0" marR="0" lvl="0" indent="0" algn="l" defTabSz="914049" rtl="0" eaLnBrk="1" fontAlgn="auto" latinLnBrk="0" hangingPunct="1">
              <a:lnSpc>
                <a:spcPct val="100000"/>
              </a:lnSpc>
              <a:spcBef>
                <a:spcPts val="0"/>
              </a:spcBef>
              <a:spcAft>
                <a:spcPts val="0"/>
              </a:spcAft>
              <a:buClrTx/>
              <a:buSzTx/>
              <a:buFontTx/>
              <a:buNone/>
              <a:tabLst/>
              <a:defRPr/>
            </a:pPr>
            <a:fld id="{2064D0AA-63B8-4954-A966-5C7D07E178C1}" type="slidenum">
              <a:rPr kumimoji="0" lang="en-US" sz="1000" b="0" i="0" u="none" strike="noStrike" kern="1200" cap="none" spc="0" normalizeH="0" baseline="0" noProof="0" smtClean="0">
                <a:ln>
                  <a:noFill/>
                </a:ln>
                <a:solidFill>
                  <a:prstClr val="white">
                    <a:lumMod val="85000"/>
                  </a:prstClr>
                </a:solidFill>
                <a:effectLst/>
                <a:uLnTx/>
                <a:uFillTx/>
                <a:latin typeface="Segoe UI"/>
                <a:ea typeface="+mn-ea"/>
                <a:cs typeface="+mn-cs"/>
              </a:rPr>
              <a:pPr marL="0" marR="0" lvl="0" indent="0" algn="l" defTabSz="914049"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white">
                  <a:lumMod val="85000"/>
                </a:prstClr>
              </a:solidFill>
              <a:effectLst/>
              <a:uLnTx/>
              <a:uFillTx/>
              <a:latin typeface="Segoe UI"/>
              <a:ea typeface="+mn-ea"/>
              <a:cs typeface="+mn-cs"/>
            </a:endParaRPr>
          </a:p>
        </p:txBody>
      </p:sp>
    </p:spTree>
    <p:extLst>
      <p:ext uri="{BB962C8B-B14F-4D97-AF65-F5344CB8AC3E}">
        <p14:creationId xmlns:p14="http://schemas.microsoft.com/office/powerpoint/2010/main" val="220103266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1085282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4600"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24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517065"/>
          </a:xfrm>
        </p:spPr>
        <p:txBody>
          <a:bodyPr/>
          <a:lstStyle>
            <a:lvl1pPr marL="0" indent="0">
              <a:buNone/>
              <a:defRPr lang="en-US" sz="24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594360" y="6419088"/>
            <a:ext cx="785227" cy="164592"/>
          </a:xfrm>
          <a:prstGeom prst="rect">
            <a:avLst/>
          </a:prstGeom>
        </p:spPr>
      </p:pic>
    </p:spTree>
    <p:extLst>
      <p:ext uri="{BB962C8B-B14F-4D97-AF65-F5344CB8AC3E}">
        <p14:creationId xmlns:p14="http://schemas.microsoft.com/office/powerpoint/2010/main" val="1201880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157407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10250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728479C-F919-436D-98DA-63AFD420E287}"/>
              </a:ext>
            </a:extLst>
          </p:cNvPr>
          <p:cNvSpPr>
            <a:spLocks noGrp="1"/>
          </p:cNvSpPr>
          <p:nvPr>
            <p:ph type="ftr" sz="quarter" idx="11"/>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C59F5A40-8D88-4AD1-A749-15D770BB7118}"/>
              </a:ext>
            </a:extLst>
          </p:cNvPr>
          <p:cNvSpPr>
            <a:spLocks noGrp="1"/>
          </p:cNvSpPr>
          <p:nvPr>
            <p:ph type="sldNum" sz="quarter" idx="12"/>
          </p:nvPr>
        </p:nvSpPr>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21777026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430368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0696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8023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509892"/>
            <a:ext cx="11018520" cy="369332"/>
          </a:xfrm>
        </p:spPr>
        <p:txBody>
          <a:bodyPr anchor="b"/>
          <a:lstStyle>
            <a:lvl1pPr>
              <a:defRPr sz="2400">
                <a:gradFill>
                  <a:gsLst>
                    <a:gs pos="83000">
                      <a:schemeClr val="tx1"/>
                    </a:gs>
                    <a:gs pos="100000">
                      <a:schemeClr val="tx1"/>
                    </a:gs>
                  </a:gsLst>
                  <a:lin ang="5400000" scaled="1"/>
                </a:gradFill>
              </a:defRPr>
            </a:lvl1pPr>
          </a:lstStyle>
          <a:p>
            <a:r>
              <a:rPr lang="en-US"/>
              <a:t>Click to edit Master title style</a:t>
            </a:r>
          </a:p>
        </p:txBody>
      </p:sp>
      <p:sp>
        <p:nvSpPr>
          <p:cNvPr id="2" name="Footer Placeholder 1">
            <a:extLst>
              <a:ext uri="{FF2B5EF4-FFF2-40B4-BE49-F238E27FC236}">
                <a16:creationId xmlns:a16="http://schemas.microsoft.com/office/drawing/2014/main" id="{E3C38696-B7A4-494C-891F-D5957A8EBD90}"/>
              </a:ext>
            </a:extLst>
          </p:cNvPr>
          <p:cNvSpPr>
            <a:spLocks noGrp="1"/>
          </p:cNvSpPr>
          <p:nvPr>
            <p:ph type="ftr" sz="quarter" idx="10"/>
          </p:nvPr>
        </p:nvSpPr>
        <p:spPr/>
        <p:txBody>
          <a:bodyPr/>
          <a:lstStyle/>
          <a:p>
            <a:r>
              <a:rPr lang="en-IN"/>
              <a:t>Microsoft Confidential—Internal Only</a:t>
            </a:r>
          </a:p>
        </p:txBody>
      </p:sp>
      <p:sp>
        <p:nvSpPr>
          <p:cNvPr id="9" name="Slide Number Placeholder 8">
            <a:extLst>
              <a:ext uri="{FF2B5EF4-FFF2-40B4-BE49-F238E27FC236}">
                <a16:creationId xmlns:a16="http://schemas.microsoft.com/office/drawing/2014/main" id="{A44E8542-DFF4-45B2-AEC4-83E0F7BB0F23}"/>
              </a:ext>
            </a:extLst>
          </p:cNvPr>
          <p:cNvSpPr>
            <a:spLocks noGrp="1"/>
          </p:cNvSpPr>
          <p:nvPr>
            <p:ph type="sldNum" sz="quarter" idx="11"/>
          </p:nvPr>
        </p:nvSpPr>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3410550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100063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8412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904521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31365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785009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83000">
                      <a:schemeClr val="tx1"/>
                    </a:gs>
                    <a:gs pos="100000">
                      <a:schemeClr val="tx1"/>
                    </a:gs>
                  </a:gsLst>
                  <a:lin ang="5400000" scaled="1"/>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06671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0896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5485820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0A695F-7F6A-41D9-A136-9FDC1C0AAB60}"/>
              </a:ext>
            </a:extLst>
          </p:cNvPr>
          <p:cNvSpPr>
            <a:spLocks noGrp="1"/>
          </p:cNvSpPr>
          <p:nvPr>
            <p:ph type="ftr" sz="quarter" idx="10"/>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8C33805D-8F6B-40DD-A002-FB3A9E7F2628}"/>
              </a:ext>
            </a:extLst>
          </p:cNvPr>
          <p:cNvSpPr>
            <a:spLocks noGrp="1"/>
          </p:cNvSpPr>
          <p:nvPr>
            <p:ph type="sldNum" sz="quarter" idx="11"/>
          </p:nvPr>
        </p:nvSpPr>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3839198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8702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09152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25312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9083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20038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Break_B">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848" y="0"/>
            <a:ext cx="12218868" cy="6858000"/>
          </a:xfrm>
          <a:prstGeom prst="rect">
            <a:avLst/>
          </a:prstGeom>
        </p:spPr>
      </p:pic>
      <p:sp>
        <p:nvSpPr>
          <p:cNvPr id="8" name="Rectangle 7"/>
          <p:cNvSpPr/>
          <p:nvPr userDrawn="1"/>
        </p:nvSpPr>
        <p:spPr>
          <a:xfrm>
            <a:off x="-279" y="0"/>
            <a:ext cx="12192558"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512619" y="2808286"/>
            <a:ext cx="11117406" cy="1325563"/>
          </a:xfrm>
          <a:prstGeom prst="rect">
            <a:avLst/>
          </a:prstGeom>
        </p:spPr>
        <p:txBody>
          <a:bodyPr anchor="ctr">
            <a:normAutofit/>
          </a:bodyPr>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29375379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Section Break_B">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848" y="0"/>
            <a:ext cx="12218868" cy="6858000"/>
          </a:xfrm>
          <a:prstGeom prst="rect">
            <a:avLst/>
          </a:prstGeom>
        </p:spPr>
      </p:pic>
      <p:sp>
        <p:nvSpPr>
          <p:cNvPr id="8" name="Rectangle 7"/>
          <p:cNvSpPr/>
          <p:nvPr userDrawn="1"/>
        </p:nvSpPr>
        <p:spPr>
          <a:xfrm>
            <a:off x="-279" y="0"/>
            <a:ext cx="12192558"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p:nvPr>
        </p:nvSpPr>
        <p:spPr>
          <a:xfrm>
            <a:off x="512619" y="2808286"/>
            <a:ext cx="11117406" cy="1325563"/>
          </a:xfrm>
          <a:prstGeom prst="rect">
            <a:avLst/>
          </a:prstGeom>
        </p:spPr>
        <p:txBody>
          <a:bodyPr anchor="ctr">
            <a:normAutofit/>
          </a:bodyPr>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2494085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394005038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3707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88471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1899" y="572762"/>
            <a:ext cx="10988203" cy="907941"/>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136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4BA2-7826-4817-8B85-FEA66C5991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237CB4-6670-4009-8902-AD9607D2E38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448384-805D-42F8-9F38-180DD29B20B9}"/>
              </a:ext>
            </a:extLst>
          </p:cNvPr>
          <p:cNvSpPr>
            <a:spLocks noGrp="1"/>
          </p:cNvSpPr>
          <p:nvPr>
            <p:ph type="dt" sz="half" idx="10"/>
          </p:nvPr>
        </p:nvSpPr>
        <p:spPr/>
        <p:txBody>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E2E6B5D6-7B7C-4DE2-B3F9-3B7047C34718}"/>
              </a:ext>
            </a:extLst>
          </p:cNvPr>
          <p:cNvSpPr>
            <a:spLocks noGrp="1"/>
          </p:cNvSpPr>
          <p:nvPr>
            <p:ph type="sldNum" sz="quarter" idx="12"/>
          </p:nvPr>
        </p:nvSpPr>
        <p:spPr/>
        <p:txBody>
          <a:bodyPr/>
          <a:lstStyle/>
          <a:p>
            <a:pPr marL="0" marR="0" lvl="0" indent="0" algn="l" defTabSz="914049" rtl="0" eaLnBrk="1" fontAlgn="auto" latinLnBrk="0" hangingPunct="1">
              <a:lnSpc>
                <a:spcPct val="100000"/>
              </a:lnSpc>
              <a:spcBef>
                <a:spcPts val="0"/>
              </a:spcBef>
              <a:spcAft>
                <a:spcPts val="0"/>
              </a:spcAft>
              <a:buClrTx/>
              <a:buSzTx/>
              <a:buFontTx/>
              <a:buNone/>
              <a:tabLst/>
              <a:defRPr/>
            </a:pPr>
            <a:fld id="{2064D0AA-63B8-4954-A966-5C7D07E178C1}" type="slidenum">
              <a:rPr kumimoji="0" lang="en-US" sz="1000" b="0" i="0" u="none" strike="noStrike" kern="1200" cap="none" spc="0" normalizeH="0" baseline="0" noProof="0" smtClean="0">
                <a:ln>
                  <a:noFill/>
                </a:ln>
                <a:solidFill>
                  <a:prstClr val="white">
                    <a:lumMod val="85000"/>
                  </a:prstClr>
                </a:solidFill>
                <a:effectLst/>
                <a:uLnTx/>
                <a:uFillTx/>
                <a:latin typeface="Segoe UI"/>
                <a:ea typeface="+mn-ea"/>
                <a:cs typeface="+mn-cs"/>
              </a:rPr>
              <a:pPr marL="0" marR="0" lvl="0" indent="0" algn="l" defTabSz="914049"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white">
                  <a:lumMod val="85000"/>
                </a:prstClr>
              </a:solidFill>
              <a:effectLst/>
              <a:uLnTx/>
              <a:uFillTx/>
              <a:latin typeface="Segoe UI"/>
              <a:ea typeface="+mn-ea"/>
              <a:cs typeface="+mn-cs"/>
            </a:endParaRPr>
          </a:p>
        </p:txBody>
      </p:sp>
    </p:spTree>
    <p:extLst>
      <p:ext uri="{BB962C8B-B14F-4D97-AF65-F5344CB8AC3E}">
        <p14:creationId xmlns:p14="http://schemas.microsoft.com/office/powerpoint/2010/main" val="20564319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6"/>
            <a:ext cx="7837714" cy="529407"/>
          </a:xfrm>
        </p:spPr>
        <p:txBody>
          <a:bodyPr lIns="0" rIns="0"/>
          <a:lstStyle>
            <a:lvl1pPr>
              <a:defRPr>
                <a:solidFill>
                  <a:schemeClr val="bg2">
                    <a:lumMod val="50000"/>
                  </a:schemeClr>
                </a:solidFill>
              </a:defRPr>
            </a:lvl1pPr>
          </a:lstStyle>
          <a:p>
            <a:r>
              <a:rPr lang="en-US"/>
              <a:t>Click to edit Master title style</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77A80767-0168-4202-AF54-9FDB461E3B29}" type="slidenum">
              <a:rPr lang="en-US" smtClean="0"/>
              <a:pPr/>
              <a:t>‹#›</a:t>
            </a:fld>
            <a:endParaRPr lang="en-US"/>
          </a:p>
        </p:txBody>
      </p:sp>
      <p:sp>
        <p:nvSpPr>
          <p:cNvPr id="7" name="Text Placeholder 6"/>
          <p:cNvSpPr>
            <a:spLocks noGrp="1"/>
          </p:cNvSpPr>
          <p:nvPr>
            <p:ph type="body" sz="quarter" idx="12" hasCustomPrompt="1"/>
          </p:nvPr>
        </p:nvSpPr>
        <p:spPr>
          <a:xfrm>
            <a:off x="8055429" y="201707"/>
            <a:ext cx="3918857" cy="311727"/>
          </a:xfrm>
        </p:spPr>
        <p:txBody>
          <a:bodyPr vert="horz" wrap="square" lIns="127337" tIns="79586" rIns="127337" bIns="79586" rtlCol="0" anchor="t">
            <a:noAutofit/>
          </a:bodyPr>
          <a:lstStyle>
            <a:lvl1pPr marL="0" indent="0" algn="r">
              <a:buFontTx/>
              <a:buNone/>
              <a:defRPr lang="en-US" sz="1412" b="0" cap="none" dirty="0">
                <a:ln w="3175">
                  <a:noFill/>
                </a:ln>
                <a:solidFill>
                  <a:srgbClr val="000000"/>
                </a:solidFill>
                <a:effectLst/>
                <a:latin typeface="+mn-lt"/>
                <a:cs typeface="Segoe UI" pitchFamily="34" charset="0"/>
              </a:defRPr>
            </a:lvl1pPr>
          </a:lstStyle>
          <a:p>
            <a:pPr lvl="0">
              <a:spcBef>
                <a:spcPct val="0"/>
              </a:spcBef>
            </a:pPr>
            <a:r>
              <a:rPr lang="en-US"/>
              <a:t>Presenter: First Name, Last Name</a:t>
            </a:r>
          </a:p>
        </p:txBody>
      </p:sp>
    </p:spTree>
    <p:extLst>
      <p:ext uri="{BB962C8B-B14F-4D97-AF65-F5344CB8AC3E}">
        <p14:creationId xmlns:p14="http://schemas.microsoft.com/office/powerpoint/2010/main" val="50064622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Section Divider">
    <p:bg>
      <p:bgPr>
        <a:solidFill>
          <a:schemeClr val="accent1"/>
        </a:solidFill>
        <a:effectLst/>
      </p:bgPr>
    </p:bg>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CA39075C-73E0-4B22-95A8-974D1B40A53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8431180" y="4894399"/>
            <a:ext cx="1956901" cy="1956899"/>
          </a:xfrm>
          <a:custGeom>
            <a:avLst/>
            <a:gdLst>
              <a:gd name="connsiteX0" fmla="*/ 640269 w 1280539"/>
              <a:gd name="connsiteY0" fmla="*/ 0 h 1280539"/>
              <a:gd name="connsiteX1" fmla="*/ 1280539 w 1280539"/>
              <a:gd name="connsiteY1" fmla="*/ 640270 h 1280539"/>
              <a:gd name="connsiteX2" fmla="*/ 640269 w 1280539"/>
              <a:gd name="connsiteY2" fmla="*/ 1280539 h 1280539"/>
              <a:gd name="connsiteX3" fmla="*/ 0 w 1280539"/>
              <a:gd name="connsiteY3" fmla="*/ 640270 h 1280539"/>
            </a:gdLst>
            <a:ahLst/>
            <a:cxnLst>
              <a:cxn ang="0">
                <a:pos x="connsiteX0" y="connsiteY0"/>
              </a:cxn>
              <a:cxn ang="0">
                <a:pos x="connsiteX1" y="connsiteY1"/>
              </a:cxn>
              <a:cxn ang="0">
                <a:pos x="connsiteX2" y="connsiteY2"/>
              </a:cxn>
              <a:cxn ang="0">
                <a:pos x="connsiteX3" y="connsiteY3"/>
              </a:cxn>
            </a:cxnLst>
            <a:rect l="l" t="t" r="r" b="b"/>
            <a:pathLst>
              <a:path w="1280539" h="1280539">
                <a:moveTo>
                  <a:pt x="640269" y="0"/>
                </a:moveTo>
                <a:lnTo>
                  <a:pt x="1280539" y="640270"/>
                </a:lnTo>
                <a:lnTo>
                  <a:pt x="640269" y="1280539"/>
                </a:lnTo>
                <a:lnTo>
                  <a:pt x="0" y="640270"/>
                </a:lnTo>
                <a:close/>
              </a:path>
            </a:pathLst>
          </a:custGeom>
        </p:spPr>
      </p:pic>
      <p:sp>
        <p:nvSpPr>
          <p:cNvPr id="320" name="Freeform: Shape 319">
            <a:extLst>
              <a:ext uri="{FF2B5EF4-FFF2-40B4-BE49-F238E27FC236}">
                <a16:creationId xmlns:a16="http://schemas.microsoft.com/office/drawing/2014/main" id="{A830C480-570D-46D8-BA3F-5983FCCD2658}"/>
              </a:ext>
            </a:extLst>
          </p:cNvPr>
          <p:cNvSpPr/>
          <p:nvPr userDrawn="1"/>
        </p:nvSpPr>
        <p:spPr bwMode="auto">
          <a:xfrm>
            <a:off x="8315875" y="4779094"/>
            <a:ext cx="2187510" cy="2083884"/>
          </a:xfrm>
          <a:custGeom>
            <a:avLst/>
            <a:gdLst>
              <a:gd name="connsiteX0" fmla="*/ 1093755 w 2187510"/>
              <a:gd name="connsiteY0" fmla="*/ 0 h 2083884"/>
              <a:gd name="connsiteX1" fmla="*/ 2187510 w 2187510"/>
              <a:gd name="connsiteY1" fmla="*/ 1093755 h 2083884"/>
              <a:gd name="connsiteX2" fmla="*/ 1197381 w 2187510"/>
              <a:gd name="connsiteY2" fmla="*/ 2083884 h 2083884"/>
              <a:gd name="connsiteX3" fmla="*/ 990129 w 2187510"/>
              <a:gd name="connsiteY3" fmla="*/ 2083884 h 2083884"/>
              <a:gd name="connsiteX4" fmla="*/ 0 w 2187510"/>
              <a:gd name="connsiteY4" fmla="*/ 1093755 h 2083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510" h="2083884">
                <a:moveTo>
                  <a:pt x="1093755" y="0"/>
                </a:moveTo>
                <a:lnTo>
                  <a:pt x="2187510" y="1093755"/>
                </a:lnTo>
                <a:lnTo>
                  <a:pt x="1197381" y="2083884"/>
                </a:lnTo>
                <a:lnTo>
                  <a:pt x="990129" y="2083884"/>
                </a:lnTo>
                <a:lnTo>
                  <a:pt x="0" y="1093755"/>
                </a:lnTo>
                <a:close/>
              </a:path>
            </a:pathLst>
          </a:custGeom>
          <a:solidFill>
            <a:srgbClr val="001C44">
              <a:alpha val="31000"/>
            </a:srgbClr>
          </a:solidFill>
          <a:ln w="12700" cap="flat" cmpd="sng" algn="ctr">
            <a:solidFill>
              <a:srgbClr val="FFFFFF">
                <a:alpha val="30000"/>
              </a:srgb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cs typeface="Arial" charset="0"/>
            </a:endParaRPr>
          </a:p>
        </p:txBody>
      </p:sp>
      <p:sp>
        <p:nvSpPr>
          <p:cNvPr id="11" name="Text Placeholder 10">
            <a:extLst>
              <a:ext uri="{FF2B5EF4-FFF2-40B4-BE49-F238E27FC236}">
                <a16:creationId xmlns:a16="http://schemas.microsoft.com/office/drawing/2014/main" id="{9DECF64A-E325-4B63-A098-9DC58CE72B1C}"/>
              </a:ext>
            </a:extLst>
          </p:cNvPr>
          <p:cNvSpPr>
            <a:spLocks noGrp="1"/>
          </p:cNvSpPr>
          <p:nvPr>
            <p:ph type="body" sz="quarter" idx="10" hasCustomPrompt="1"/>
          </p:nvPr>
        </p:nvSpPr>
        <p:spPr>
          <a:xfrm>
            <a:off x="457200" y="3488181"/>
            <a:ext cx="6371863" cy="932563"/>
          </a:xfrm>
        </p:spPr>
        <p:txBody>
          <a:bodyPr wrap="square" lIns="0" anchor="ctr">
            <a:spAutoFit/>
          </a:bodyPr>
          <a:lstStyle>
            <a:lvl1pPr marL="0" indent="0" algn="l" defTabSz="914367" rtl="0" eaLnBrk="1" latinLnBrk="0" hangingPunct="1">
              <a:lnSpc>
                <a:spcPct val="90000"/>
              </a:lnSpc>
              <a:spcBef>
                <a:spcPct val="0"/>
              </a:spcBef>
              <a:buNone/>
              <a:defRPr lang="en-US" sz="5400" b="0" kern="1200" cap="none" spc="-100" baseline="0" dirty="0" smtClean="0">
                <a:ln w="3175">
                  <a:noFill/>
                </a:ln>
                <a:solidFill>
                  <a:schemeClr val="tx1"/>
                </a:solidFill>
                <a:effectLst/>
                <a:latin typeface="Segoe UI Semibold" panose="020B0702040204020203" pitchFamily="34" charset="0"/>
                <a:ea typeface="+mn-ea"/>
                <a:cs typeface="Segoe UI Semibold" panose="020B0702040204020203" pitchFamily="34" charset="0"/>
              </a:defRPr>
            </a:lvl1pPr>
            <a:lvl2pPr marL="0" indent="0" algn="l" defTabSz="914367" rtl="0" eaLnBrk="1" latinLnBrk="0" hangingPunct="1">
              <a:lnSpc>
                <a:spcPct val="90000"/>
              </a:lnSpc>
              <a:spcBef>
                <a:spcPct val="0"/>
              </a:spcBef>
              <a:buNone/>
              <a:defRPr lang="en-US" sz="6000" b="0" kern="1200" cap="none" spc="-100" baseline="0" dirty="0" smtClean="0">
                <a:ln w="3175">
                  <a:noFill/>
                </a:ln>
                <a:solidFill>
                  <a:schemeClr val="tx1"/>
                </a:solidFill>
                <a:effectLst/>
                <a:latin typeface="Segoe UI Semibold" panose="020B0702040204020203" pitchFamily="34" charset="0"/>
                <a:ea typeface="+mn-ea"/>
                <a:cs typeface="Segoe UI Semibold" panose="020B0702040204020203" pitchFamily="34" charset="0"/>
              </a:defRPr>
            </a:lvl2pPr>
            <a:lvl3pPr marL="0" indent="0" algn="l" defTabSz="914367" rtl="0" eaLnBrk="1" latinLnBrk="0" hangingPunct="1">
              <a:lnSpc>
                <a:spcPct val="90000"/>
              </a:lnSpc>
              <a:spcBef>
                <a:spcPct val="0"/>
              </a:spcBef>
              <a:buNone/>
              <a:defRPr lang="en-US" sz="6000" b="0" kern="1200" cap="none" spc="-100" baseline="0" dirty="0" smtClean="0">
                <a:ln w="3175">
                  <a:noFill/>
                </a:ln>
                <a:solidFill>
                  <a:schemeClr val="tx1"/>
                </a:solidFill>
                <a:effectLst/>
                <a:latin typeface="Segoe UI Semibold" panose="020B0702040204020203" pitchFamily="34" charset="0"/>
                <a:ea typeface="+mn-ea"/>
                <a:cs typeface="Segoe UI Semibold" panose="020B0702040204020203" pitchFamily="34" charset="0"/>
              </a:defRPr>
            </a:lvl3pPr>
            <a:lvl4pPr marL="0" indent="0" algn="l" defTabSz="914367" rtl="0" eaLnBrk="1" latinLnBrk="0" hangingPunct="1">
              <a:lnSpc>
                <a:spcPct val="90000"/>
              </a:lnSpc>
              <a:spcBef>
                <a:spcPct val="0"/>
              </a:spcBef>
              <a:buNone/>
              <a:defRPr lang="en-US" sz="6000" b="0" kern="1200" cap="none" spc="-100" baseline="0" dirty="0" smtClean="0">
                <a:ln w="3175">
                  <a:noFill/>
                </a:ln>
                <a:solidFill>
                  <a:schemeClr val="tx1"/>
                </a:solidFill>
                <a:effectLst/>
                <a:latin typeface="Segoe UI Semibold" panose="020B0702040204020203" pitchFamily="34" charset="0"/>
                <a:ea typeface="+mn-ea"/>
                <a:cs typeface="Segoe UI Semibold" panose="020B0702040204020203" pitchFamily="34" charset="0"/>
              </a:defRPr>
            </a:lvl4pPr>
            <a:lvl5pPr marL="0" indent="0" algn="l" defTabSz="914367" rtl="0" eaLnBrk="1" latinLnBrk="0" hangingPunct="1">
              <a:lnSpc>
                <a:spcPct val="90000"/>
              </a:lnSpc>
              <a:spcBef>
                <a:spcPct val="0"/>
              </a:spcBef>
              <a:buNone/>
              <a:defRPr lang="en-IN" sz="6000" b="0" kern="1200" cap="none" spc="-100" baseline="0" dirty="0" smtClean="0">
                <a:ln w="3175">
                  <a:noFill/>
                </a:ln>
                <a:solidFill>
                  <a:schemeClr val="tx1"/>
                </a:solidFill>
                <a:effectLst/>
                <a:latin typeface="Segoe UI Semibold" panose="020B0702040204020203" pitchFamily="34" charset="0"/>
                <a:ea typeface="+mn-ea"/>
                <a:cs typeface="Segoe UI Semibold" panose="020B0702040204020203" pitchFamily="34" charset="0"/>
              </a:defRPr>
            </a:lvl5pPr>
          </a:lstStyle>
          <a:p>
            <a:pPr lvl="0"/>
            <a:r>
              <a:rPr lang="en-US"/>
              <a:t>Add Section Title</a:t>
            </a:r>
            <a:endParaRPr lang="en-IN"/>
          </a:p>
        </p:txBody>
      </p:sp>
      <p:sp>
        <p:nvSpPr>
          <p:cNvPr id="32" name="Oval 31">
            <a:extLst>
              <a:ext uri="{FF2B5EF4-FFF2-40B4-BE49-F238E27FC236}">
                <a16:creationId xmlns:a16="http://schemas.microsoft.com/office/drawing/2014/main" id="{D0CCB4CB-71E1-4262-B87E-76D2F8DE7813}"/>
              </a:ext>
            </a:extLst>
          </p:cNvPr>
          <p:cNvSpPr/>
          <p:nvPr userDrawn="1"/>
        </p:nvSpPr>
        <p:spPr bwMode="auto">
          <a:xfrm>
            <a:off x="457200" y="1766100"/>
            <a:ext cx="1285048" cy="1285048"/>
          </a:xfrm>
          <a:prstGeom prst="ellipse">
            <a:avLst/>
          </a:prstGeom>
          <a:solidFill>
            <a:srgbClr val="001C44">
              <a:alpha val="71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B1DC90F9-A4F3-4702-B6C3-1271494D81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8431179" y="519873"/>
            <a:ext cx="1956901" cy="1956899"/>
          </a:xfrm>
          <a:custGeom>
            <a:avLst/>
            <a:gdLst>
              <a:gd name="connsiteX0" fmla="*/ 640269 w 1280539"/>
              <a:gd name="connsiteY0" fmla="*/ 0 h 1280539"/>
              <a:gd name="connsiteX1" fmla="*/ 1280539 w 1280539"/>
              <a:gd name="connsiteY1" fmla="*/ 640270 h 1280539"/>
              <a:gd name="connsiteX2" fmla="*/ 640269 w 1280539"/>
              <a:gd name="connsiteY2" fmla="*/ 1280539 h 1280539"/>
              <a:gd name="connsiteX3" fmla="*/ 0 w 1280539"/>
              <a:gd name="connsiteY3" fmla="*/ 640270 h 1280539"/>
            </a:gdLst>
            <a:ahLst/>
            <a:cxnLst>
              <a:cxn ang="0">
                <a:pos x="connsiteX0" y="connsiteY0"/>
              </a:cxn>
              <a:cxn ang="0">
                <a:pos x="connsiteX1" y="connsiteY1"/>
              </a:cxn>
              <a:cxn ang="0">
                <a:pos x="connsiteX2" y="connsiteY2"/>
              </a:cxn>
              <a:cxn ang="0">
                <a:pos x="connsiteX3" y="connsiteY3"/>
              </a:cxn>
            </a:cxnLst>
            <a:rect l="l" t="t" r="r" b="b"/>
            <a:pathLst>
              <a:path w="1280539" h="1280539">
                <a:moveTo>
                  <a:pt x="640269" y="0"/>
                </a:moveTo>
                <a:lnTo>
                  <a:pt x="1280539" y="640270"/>
                </a:lnTo>
                <a:lnTo>
                  <a:pt x="640269" y="1280539"/>
                </a:lnTo>
                <a:lnTo>
                  <a:pt x="0" y="640270"/>
                </a:lnTo>
                <a:close/>
              </a:path>
            </a:pathLst>
          </a:custGeom>
        </p:spPr>
      </p:pic>
      <p:cxnSp>
        <p:nvCxnSpPr>
          <p:cNvPr id="56" name="Straight Connector 55">
            <a:extLst>
              <a:ext uri="{FF2B5EF4-FFF2-40B4-BE49-F238E27FC236}">
                <a16:creationId xmlns:a16="http://schemas.microsoft.com/office/drawing/2014/main" id="{B46E9900-1849-4E20-8141-C41F9022C86C}"/>
              </a:ext>
            </a:extLst>
          </p:cNvPr>
          <p:cNvCxnSpPr>
            <a:cxnSpLocks/>
          </p:cNvCxnSpPr>
          <p:nvPr/>
        </p:nvCxnSpPr>
        <p:spPr bwMode="auto">
          <a:xfrm flipH="1" flipV="1">
            <a:off x="10503386" y="5872849"/>
            <a:ext cx="1118885" cy="1107071"/>
          </a:xfrm>
          <a:prstGeom prst="line">
            <a:avLst/>
          </a:prstGeom>
          <a:solidFill>
            <a:srgbClr val="001C44"/>
          </a:solidFill>
          <a:ln w="12700" cap="flat" cmpd="sng" algn="ctr">
            <a:solidFill>
              <a:srgbClr val="FFFFFF">
                <a:alpha val="30000"/>
              </a:srgbClr>
            </a:solidFill>
            <a:prstDash val="solid"/>
            <a:round/>
            <a:headEnd type="none" w="med" len="med"/>
            <a:tailEnd type="none" w="med" len="med"/>
          </a:ln>
          <a:effectLst/>
        </p:spPr>
      </p:cxnSp>
      <p:sp>
        <p:nvSpPr>
          <p:cNvPr id="57" name="Diamond 56">
            <a:extLst>
              <a:ext uri="{FF2B5EF4-FFF2-40B4-BE49-F238E27FC236}">
                <a16:creationId xmlns:a16="http://schemas.microsoft.com/office/drawing/2014/main" id="{10BEA432-E496-482B-8FA5-2515B3874236}"/>
              </a:ext>
            </a:extLst>
          </p:cNvPr>
          <p:cNvSpPr/>
          <p:nvPr/>
        </p:nvSpPr>
        <p:spPr bwMode="auto">
          <a:xfrm>
            <a:off x="7609021" y="1904368"/>
            <a:ext cx="1387747" cy="1387747"/>
          </a:xfrm>
          <a:prstGeom prst="diamond">
            <a:avLst/>
          </a:prstGeom>
          <a:solidFill>
            <a:srgbClr val="FFFFFF">
              <a:alpha val="10000"/>
            </a:srgbClr>
          </a:solidFill>
          <a:ln w="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cs typeface="Arial" charset="0"/>
            </a:endParaRPr>
          </a:p>
        </p:txBody>
      </p:sp>
      <p:sp>
        <p:nvSpPr>
          <p:cNvPr id="58" name="Freeform: Shape 57">
            <a:extLst>
              <a:ext uri="{FF2B5EF4-FFF2-40B4-BE49-F238E27FC236}">
                <a16:creationId xmlns:a16="http://schemas.microsoft.com/office/drawing/2014/main" id="{C0B15A3A-40F3-4C0B-956E-396C4AAE214F}"/>
              </a:ext>
            </a:extLst>
          </p:cNvPr>
          <p:cNvSpPr/>
          <p:nvPr/>
        </p:nvSpPr>
        <p:spPr bwMode="auto">
          <a:xfrm>
            <a:off x="7634982" y="-121920"/>
            <a:ext cx="1387747" cy="1220359"/>
          </a:xfrm>
          <a:custGeom>
            <a:avLst/>
            <a:gdLst>
              <a:gd name="connsiteX0" fmla="*/ 355790 w 937815"/>
              <a:gd name="connsiteY0" fmla="*/ 0 h 824697"/>
              <a:gd name="connsiteX1" fmla="*/ 582026 w 937815"/>
              <a:gd name="connsiteY1" fmla="*/ 0 h 824697"/>
              <a:gd name="connsiteX2" fmla="*/ 937815 w 937815"/>
              <a:gd name="connsiteY2" fmla="*/ 355790 h 824697"/>
              <a:gd name="connsiteX3" fmla="*/ 468908 w 937815"/>
              <a:gd name="connsiteY3" fmla="*/ 824697 h 824697"/>
              <a:gd name="connsiteX4" fmla="*/ 0 w 937815"/>
              <a:gd name="connsiteY4" fmla="*/ 355790 h 82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15" h="824697">
                <a:moveTo>
                  <a:pt x="355790" y="0"/>
                </a:moveTo>
                <a:lnTo>
                  <a:pt x="582026" y="0"/>
                </a:lnTo>
                <a:lnTo>
                  <a:pt x="937815" y="355790"/>
                </a:lnTo>
                <a:lnTo>
                  <a:pt x="468908" y="824697"/>
                </a:lnTo>
                <a:lnTo>
                  <a:pt x="0" y="355790"/>
                </a:lnTo>
                <a:close/>
              </a:path>
            </a:pathLst>
          </a:custGeom>
          <a:solidFill>
            <a:srgbClr val="FFFFFF">
              <a:alpha val="10000"/>
            </a:srgbClr>
          </a:solidFill>
          <a:ln w="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cs typeface="Arial" charset="0"/>
            </a:endParaRPr>
          </a:p>
        </p:txBody>
      </p:sp>
      <p:sp>
        <p:nvSpPr>
          <p:cNvPr id="59" name="Diamond 58">
            <a:extLst>
              <a:ext uri="{FF2B5EF4-FFF2-40B4-BE49-F238E27FC236}">
                <a16:creationId xmlns:a16="http://schemas.microsoft.com/office/drawing/2014/main" id="{D5758F99-99D3-4859-A40A-BA30417CA9BA}"/>
              </a:ext>
            </a:extLst>
          </p:cNvPr>
          <p:cNvSpPr/>
          <p:nvPr/>
        </p:nvSpPr>
        <p:spPr bwMode="auto">
          <a:xfrm>
            <a:off x="9819669" y="1891544"/>
            <a:ext cx="1387747" cy="1387747"/>
          </a:xfrm>
          <a:prstGeom prst="diamond">
            <a:avLst/>
          </a:prstGeom>
          <a:solidFill>
            <a:srgbClr val="FFFFFF">
              <a:alpha val="10000"/>
            </a:srgbClr>
          </a:solidFill>
          <a:ln w="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cs typeface="Arial" charset="0"/>
            </a:endParaRPr>
          </a:p>
        </p:txBody>
      </p:sp>
      <p:sp>
        <p:nvSpPr>
          <p:cNvPr id="60" name="Diamond 59">
            <a:extLst>
              <a:ext uri="{FF2B5EF4-FFF2-40B4-BE49-F238E27FC236}">
                <a16:creationId xmlns:a16="http://schemas.microsoft.com/office/drawing/2014/main" id="{0AE951BF-7CB6-41D3-84E2-1D6F79BB76FA}"/>
              </a:ext>
            </a:extLst>
          </p:cNvPr>
          <p:cNvSpPr/>
          <p:nvPr userDrawn="1"/>
        </p:nvSpPr>
        <p:spPr bwMode="auto">
          <a:xfrm>
            <a:off x="9804962" y="4099925"/>
            <a:ext cx="1387747" cy="1387747"/>
          </a:xfrm>
          <a:prstGeom prst="diamond">
            <a:avLst/>
          </a:prstGeom>
          <a:solidFill>
            <a:srgbClr val="FFFFFF">
              <a:alpha val="10000"/>
            </a:srgbClr>
          </a:solidFill>
          <a:ln w="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cs typeface="Arial" charset="0"/>
            </a:endParaRPr>
          </a:p>
        </p:txBody>
      </p:sp>
      <p:sp>
        <p:nvSpPr>
          <p:cNvPr id="61" name="Diamond 60">
            <a:extLst>
              <a:ext uri="{FF2B5EF4-FFF2-40B4-BE49-F238E27FC236}">
                <a16:creationId xmlns:a16="http://schemas.microsoft.com/office/drawing/2014/main" id="{7BCC76AD-D882-4A83-A7A6-969601749D0B}"/>
              </a:ext>
            </a:extLst>
          </p:cNvPr>
          <p:cNvSpPr/>
          <p:nvPr userDrawn="1"/>
        </p:nvSpPr>
        <p:spPr bwMode="auto">
          <a:xfrm>
            <a:off x="7609021" y="4112400"/>
            <a:ext cx="1387747" cy="1387747"/>
          </a:xfrm>
          <a:prstGeom prst="diamond">
            <a:avLst/>
          </a:prstGeom>
          <a:solidFill>
            <a:srgbClr val="FFFFFF">
              <a:alpha val="10000"/>
            </a:srgbClr>
          </a:solidFill>
          <a:ln w="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cs typeface="Arial" charset="0"/>
            </a:endParaRPr>
          </a:p>
        </p:txBody>
      </p:sp>
      <p:pic>
        <p:nvPicPr>
          <p:cNvPr id="63" name="Picture 62">
            <a:extLst>
              <a:ext uri="{FF2B5EF4-FFF2-40B4-BE49-F238E27FC236}">
                <a16:creationId xmlns:a16="http://schemas.microsoft.com/office/drawing/2014/main" id="{C760CEB4-829F-41BF-B2E8-E70B0A49C46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flipH="1">
            <a:off x="8431181" y="2707381"/>
            <a:ext cx="1956899" cy="1956899"/>
          </a:xfrm>
          <a:custGeom>
            <a:avLst/>
            <a:gdLst>
              <a:gd name="connsiteX0" fmla="*/ 902860 w 1805722"/>
              <a:gd name="connsiteY0" fmla="*/ 0 h 1805722"/>
              <a:gd name="connsiteX1" fmla="*/ 1805722 w 1805722"/>
              <a:gd name="connsiteY1" fmla="*/ 902862 h 1805722"/>
              <a:gd name="connsiteX2" fmla="*/ 902860 w 1805722"/>
              <a:gd name="connsiteY2" fmla="*/ 1805722 h 1805722"/>
              <a:gd name="connsiteX3" fmla="*/ 0 w 1805722"/>
              <a:gd name="connsiteY3" fmla="*/ 902862 h 1805722"/>
            </a:gdLst>
            <a:ahLst/>
            <a:cxnLst>
              <a:cxn ang="0">
                <a:pos x="connsiteX0" y="connsiteY0"/>
              </a:cxn>
              <a:cxn ang="0">
                <a:pos x="connsiteX1" y="connsiteY1"/>
              </a:cxn>
              <a:cxn ang="0">
                <a:pos x="connsiteX2" y="connsiteY2"/>
              </a:cxn>
              <a:cxn ang="0">
                <a:pos x="connsiteX3" y="connsiteY3"/>
              </a:cxn>
            </a:cxnLst>
            <a:rect l="l" t="t" r="r" b="b"/>
            <a:pathLst>
              <a:path w="1805722" h="1805722">
                <a:moveTo>
                  <a:pt x="902860" y="0"/>
                </a:moveTo>
                <a:lnTo>
                  <a:pt x="1805722" y="902862"/>
                </a:lnTo>
                <a:lnTo>
                  <a:pt x="902860" y="1805722"/>
                </a:lnTo>
                <a:lnTo>
                  <a:pt x="0" y="902862"/>
                </a:lnTo>
                <a:close/>
              </a:path>
            </a:pathLst>
          </a:custGeom>
        </p:spPr>
      </p:pic>
      <p:pic>
        <p:nvPicPr>
          <p:cNvPr id="318" name="Picture 317">
            <a:extLst>
              <a:ext uri="{FF2B5EF4-FFF2-40B4-BE49-F238E27FC236}">
                <a16:creationId xmlns:a16="http://schemas.microsoft.com/office/drawing/2014/main" id="{B04DD1BF-FA7D-4006-AC9E-5BA070105DE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10618688" y="2707382"/>
            <a:ext cx="1573312" cy="1956899"/>
          </a:xfrm>
          <a:custGeom>
            <a:avLst/>
            <a:gdLst>
              <a:gd name="connsiteX0" fmla="*/ 594861 w 1573312"/>
              <a:gd name="connsiteY0" fmla="*/ 0 h 1956899"/>
              <a:gd name="connsiteX1" fmla="*/ 0 w 1573312"/>
              <a:gd name="connsiteY1" fmla="*/ 594861 h 1956899"/>
              <a:gd name="connsiteX2" fmla="*/ 0 w 1573312"/>
              <a:gd name="connsiteY2" fmla="*/ 1362039 h 1956899"/>
              <a:gd name="connsiteX3" fmla="*/ 594861 w 1573312"/>
              <a:gd name="connsiteY3" fmla="*/ 1956899 h 1956899"/>
              <a:gd name="connsiteX4" fmla="*/ 1573312 w 1573312"/>
              <a:gd name="connsiteY4" fmla="*/ 978450 h 1956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312" h="1956899">
                <a:moveTo>
                  <a:pt x="594861" y="0"/>
                </a:moveTo>
                <a:lnTo>
                  <a:pt x="0" y="594861"/>
                </a:lnTo>
                <a:lnTo>
                  <a:pt x="0" y="1362039"/>
                </a:lnTo>
                <a:lnTo>
                  <a:pt x="594861" y="1956899"/>
                </a:lnTo>
                <a:lnTo>
                  <a:pt x="1573312" y="978450"/>
                </a:lnTo>
                <a:close/>
              </a:path>
            </a:pathLst>
          </a:custGeom>
        </p:spPr>
      </p:pic>
      <p:pic>
        <p:nvPicPr>
          <p:cNvPr id="65" name="Picture 64">
            <a:extLst>
              <a:ext uri="{FF2B5EF4-FFF2-40B4-BE49-F238E27FC236}">
                <a16:creationId xmlns:a16="http://schemas.microsoft.com/office/drawing/2014/main" id="{20F1CF13-4068-4F7C-8CA0-76FA0FDD8C9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6243670" y="519872"/>
            <a:ext cx="1956901" cy="1956899"/>
          </a:xfrm>
          <a:custGeom>
            <a:avLst/>
            <a:gdLst>
              <a:gd name="connsiteX0" fmla="*/ 640269 w 1280539"/>
              <a:gd name="connsiteY0" fmla="*/ 0 h 1280539"/>
              <a:gd name="connsiteX1" fmla="*/ 1280539 w 1280539"/>
              <a:gd name="connsiteY1" fmla="*/ 640270 h 1280539"/>
              <a:gd name="connsiteX2" fmla="*/ 640269 w 1280539"/>
              <a:gd name="connsiteY2" fmla="*/ 1280539 h 1280539"/>
              <a:gd name="connsiteX3" fmla="*/ 0 w 1280539"/>
              <a:gd name="connsiteY3" fmla="*/ 640270 h 1280539"/>
            </a:gdLst>
            <a:ahLst/>
            <a:cxnLst>
              <a:cxn ang="0">
                <a:pos x="connsiteX0" y="connsiteY0"/>
              </a:cxn>
              <a:cxn ang="0">
                <a:pos x="connsiteX1" y="connsiteY1"/>
              </a:cxn>
              <a:cxn ang="0">
                <a:pos x="connsiteX2" y="connsiteY2"/>
              </a:cxn>
              <a:cxn ang="0">
                <a:pos x="connsiteX3" y="connsiteY3"/>
              </a:cxn>
            </a:cxnLst>
            <a:rect l="l" t="t" r="r" b="b"/>
            <a:pathLst>
              <a:path w="1280539" h="1280539">
                <a:moveTo>
                  <a:pt x="640269" y="0"/>
                </a:moveTo>
                <a:lnTo>
                  <a:pt x="1280539" y="640270"/>
                </a:lnTo>
                <a:lnTo>
                  <a:pt x="640269" y="1280539"/>
                </a:lnTo>
                <a:lnTo>
                  <a:pt x="0" y="640270"/>
                </a:lnTo>
                <a:close/>
              </a:path>
            </a:pathLst>
          </a:custGeom>
        </p:spPr>
      </p:pic>
      <p:pic>
        <p:nvPicPr>
          <p:cNvPr id="314" name="Picture 313">
            <a:extLst>
              <a:ext uri="{FF2B5EF4-FFF2-40B4-BE49-F238E27FC236}">
                <a16:creationId xmlns:a16="http://schemas.microsoft.com/office/drawing/2014/main" id="{2B20B5B9-8DB2-4161-B58F-D93F9780C8C3}"/>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flipH="1">
            <a:off x="10616971" y="523578"/>
            <a:ext cx="1575029" cy="1956899"/>
          </a:xfrm>
          <a:custGeom>
            <a:avLst/>
            <a:gdLst>
              <a:gd name="connsiteX0" fmla="*/ 596578 w 1575029"/>
              <a:gd name="connsiteY0" fmla="*/ 0 h 1956899"/>
              <a:gd name="connsiteX1" fmla="*/ 0 w 1575029"/>
              <a:gd name="connsiteY1" fmla="*/ 596578 h 1956899"/>
              <a:gd name="connsiteX2" fmla="*/ 0 w 1575029"/>
              <a:gd name="connsiteY2" fmla="*/ 1360322 h 1956899"/>
              <a:gd name="connsiteX3" fmla="*/ 596578 w 1575029"/>
              <a:gd name="connsiteY3" fmla="*/ 1956899 h 1956899"/>
              <a:gd name="connsiteX4" fmla="*/ 1575029 w 1575029"/>
              <a:gd name="connsiteY4" fmla="*/ 978450 h 1956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029" h="1956899">
                <a:moveTo>
                  <a:pt x="596578" y="0"/>
                </a:moveTo>
                <a:lnTo>
                  <a:pt x="0" y="596578"/>
                </a:lnTo>
                <a:lnTo>
                  <a:pt x="0" y="1360322"/>
                </a:lnTo>
                <a:lnTo>
                  <a:pt x="596578" y="1956899"/>
                </a:lnTo>
                <a:lnTo>
                  <a:pt x="1575029" y="978450"/>
                </a:lnTo>
                <a:close/>
              </a:path>
            </a:pathLst>
          </a:custGeom>
        </p:spPr>
      </p:pic>
      <p:sp>
        <p:nvSpPr>
          <p:cNvPr id="312" name="Freeform: Shape 311">
            <a:extLst>
              <a:ext uri="{FF2B5EF4-FFF2-40B4-BE49-F238E27FC236}">
                <a16:creationId xmlns:a16="http://schemas.microsoft.com/office/drawing/2014/main" id="{3B9C1502-37B1-4870-A32A-497FF577FBD8}"/>
              </a:ext>
            </a:extLst>
          </p:cNvPr>
          <p:cNvSpPr/>
          <p:nvPr userDrawn="1"/>
        </p:nvSpPr>
        <p:spPr bwMode="auto">
          <a:xfrm>
            <a:off x="10501668" y="408270"/>
            <a:ext cx="1690332" cy="2187510"/>
          </a:xfrm>
          <a:custGeom>
            <a:avLst/>
            <a:gdLst>
              <a:gd name="connsiteX0" fmla="*/ 1093755 w 1690332"/>
              <a:gd name="connsiteY0" fmla="*/ 0 h 2187510"/>
              <a:gd name="connsiteX1" fmla="*/ 1690332 w 1690332"/>
              <a:gd name="connsiteY1" fmla="*/ 596577 h 2187510"/>
              <a:gd name="connsiteX2" fmla="*/ 1690332 w 1690332"/>
              <a:gd name="connsiteY2" fmla="*/ 1590933 h 2187510"/>
              <a:gd name="connsiteX3" fmla="*/ 1093755 w 1690332"/>
              <a:gd name="connsiteY3" fmla="*/ 2187510 h 2187510"/>
              <a:gd name="connsiteX4" fmla="*/ 0 w 1690332"/>
              <a:gd name="connsiteY4" fmla="*/ 1093755 h 218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332" h="2187510">
                <a:moveTo>
                  <a:pt x="1093755" y="0"/>
                </a:moveTo>
                <a:lnTo>
                  <a:pt x="1690332" y="596577"/>
                </a:lnTo>
                <a:lnTo>
                  <a:pt x="1690332" y="1590933"/>
                </a:lnTo>
                <a:lnTo>
                  <a:pt x="1093755" y="2187510"/>
                </a:lnTo>
                <a:lnTo>
                  <a:pt x="0" y="1093755"/>
                </a:lnTo>
                <a:close/>
              </a:path>
            </a:pathLst>
          </a:custGeom>
          <a:solidFill>
            <a:srgbClr val="001C44">
              <a:alpha val="31000"/>
            </a:srgbClr>
          </a:solidFill>
          <a:ln w="12700" cap="flat" cmpd="sng" algn="ctr">
            <a:solidFill>
              <a:srgbClr val="FFFFFF">
                <a:alpha val="30000"/>
              </a:srgb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cs typeface="Arial" charset="0"/>
            </a:endParaRPr>
          </a:p>
        </p:txBody>
      </p:sp>
      <p:sp>
        <p:nvSpPr>
          <p:cNvPr id="68" name="Diamond 67">
            <a:extLst>
              <a:ext uri="{FF2B5EF4-FFF2-40B4-BE49-F238E27FC236}">
                <a16:creationId xmlns:a16="http://schemas.microsoft.com/office/drawing/2014/main" id="{E2382980-0374-4DB9-A3D6-AC22331D7372}"/>
              </a:ext>
            </a:extLst>
          </p:cNvPr>
          <p:cNvSpPr/>
          <p:nvPr userDrawn="1"/>
        </p:nvSpPr>
        <p:spPr bwMode="auto">
          <a:xfrm>
            <a:off x="6128365" y="404566"/>
            <a:ext cx="2187510" cy="2187510"/>
          </a:xfrm>
          <a:prstGeom prst="diamond">
            <a:avLst/>
          </a:prstGeom>
          <a:solidFill>
            <a:srgbClr val="001C44">
              <a:alpha val="31000"/>
            </a:srgbClr>
          </a:solidFill>
          <a:ln w="12700" cap="flat" cmpd="sng" algn="ctr">
            <a:solidFill>
              <a:srgbClr val="FFFFFF">
                <a:alpha val="30000"/>
              </a:srgb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cs typeface="Arial" charset="0"/>
            </a:endParaRPr>
          </a:p>
        </p:txBody>
      </p:sp>
      <p:sp>
        <p:nvSpPr>
          <p:cNvPr id="69" name="Diamond 68">
            <a:extLst>
              <a:ext uri="{FF2B5EF4-FFF2-40B4-BE49-F238E27FC236}">
                <a16:creationId xmlns:a16="http://schemas.microsoft.com/office/drawing/2014/main" id="{81D053F7-D39C-4A76-8407-95D8B227DDFB}"/>
              </a:ext>
            </a:extLst>
          </p:cNvPr>
          <p:cNvSpPr/>
          <p:nvPr/>
        </p:nvSpPr>
        <p:spPr bwMode="auto">
          <a:xfrm>
            <a:off x="8315874" y="2592075"/>
            <a:ext cx="2187510" cy="2187510"/>
          </a:xfrm>
          <a:prstGeom prst="diamond">
            <a:avLst/>
          </a:prstGeom>
          <a:solidFill>
            <a:srgbClr val="001C44">
              <a:alpha val="31000"/>
            </a:srgbClr>
          </a:solidFill>
          <a:ln w="12700" cap="flat" cmpd="sng" algn="ctr">
            <a:solidFill>
              <a:srgbClr val="FFFFFF">
                <a:alpha val="30000"/>
              </a:srgb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cs typeface="Arial" charset="0"/>
            </a:endParaRPr>
          </a:p>
        </p:txBody>
      </p:sp>
      <p:sp>
        <p:nvSpPr>
          <p:cNvPr id="316" name="Freeform: Shape 315">
            <a:extLst>
              <a:ext uri="{FF2B5EF4-FFF2-40B4-BE49-F238E27FC236}">
                <a16:creationId xmlns:a16="http://schemas.microsoft.com/office/drawing/2014/main" id="{EE537B36-A27A-4CAB-B5E3-54B99D798E60}"/>
              </a:ext>
            </a:extLst>
          </p:cNvPr>
          <p:cNvSpPr/>
          <p:nvPr userDrawn="1"/>
        </p:nvSpPr>
        <p:spPr bwMode="auto">
          <a:xfrm>
            <a:off x="10503384" y="2592075"/>
            <a:ext cx="1688616" cy="2187510"/>
          </a:xfrm>
          <a:custGeom>
            <a:avLst/>
            <a:gdLst>
              <a:gd name="connsiteX0" fmla="*/ 1093755 w 1688616"/>
              <a:gd name="connsiteY0" fmla="*/ 0 h 2187510"/>
              <a:gd name="connsiteX1" fmla="*/ 1688616 w 1688616"/>
              <a:gd name="connsiteY1" fmla="*/ 594861 h 2187510"/>
              <a:gd name="connsiteX2" fmla="*/ 1688616 w 1688616"/>
              <a:gd name="connsiteY2" fmla="*/ 1592649 h 2187510"/>
              <a:gd name="connsiteX3" fmla="*/ 1093755 w 1688616"/>
              <a:gd name="connsiteY3" fmla="*/ 2187510 h 2187510"/>
              <a:gd name="connsiteX4" fmla="*/ 0 w 1688616"/>
              <a:gd name="connsiteY4" fmla="*/ 1093755 h 218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8616" h="2187510">
                <a:moveTo>
                  <a:pt x="1093755" y="0"/>
                </a:moveTo>
                <a:lnTo>
                  <a:pt x="1688616" y="594861"/>
                </a:lnTo>
                <a:lnTo>
                  <a:pt x="1688616" y="1592649"/>
                </a:lnTo>
                <a:lnTo>
                  <a:pt x="1093755" y="2187510"/>
                </a:lnTo>
                <a:lnTo>
                  <a:pt x="0" y="1093755"/>
                </a:lnTo>
                <a:close/>
              </a:path>
            </a:pathLst>
          </a:custGeom>
          <a:solidFill>
            <a:srgbClr val="001C44">
              <a:alpha val="31000"/>
            </a:srgbClr>
          </a:solidFill>
          <a:ln w="12700" cap="flat" cmpd="sng" algn="ctr">
            <a:solidFill>
              <a:srgbClr val="FFFFFF">
                <a:alpha val="30000"/>
              </a:srgb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cs typeface="Arial" charset="0"/>
            </a:endParaRPr>
          </a:p>
        </p:txBody>
      </p:sp>
      <p:sp>
        <p:nvSpPr>
          <p:cNvPr id="71" name="Diamond 70">
            <a:extLst>
              <a:ext uri="{FF2B5EF4-FFF2-40B4-BE49-F238E27FC236}">
                <a16:creationId xmlns:a16="http://schemas.microsoft.com/office/drawing/2014/main" id="{738CCDC2-E3AB-421D-ADD9-F5C8C9ABC533}"/>
              </a:ext>
            </a:extLst>
          </p:cNvPr>
          <p:cNvSpPr/>
          <p:nvPr/>
        </p:nvSpPr>
        <p:spPr bwMode="auto">
          <a:xfrm>
            <a:off x="8315874" y="408270"/>
            <a:ext cx="2187510" cy="2187510"/>
          </a:xfrm>
          <a:prstGeom prst="diamond">
            <a:avLst/>
          </a:prstGeom>
          <a:solidFill>
            <a:srgbClr val="001C44">
              <a:alpha val="31000"/>
            </a:srgbClr>
          </a:solidFill>
          <a:ln w="12700" cap="flat" cmpd="sng" algn="ctr">
            <a:solidFill>
              <a:srgbClr val="FFFFFF">
                <a:alpha val="30000"/>
              </a:srgb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cs typeface="Arial" charset="0"/>
            </a:endParaRPr>
          </a:p>
        </p:txBody>
      </p:sp>
      <p:cxnSp>
        <p:nvCxnSpPr>
          <p:cNvPr id="82" name="Straight Connector 81">
            <a:extLst>
              <a:ext uri="{FF2B5EF4-FFF2-40B4-BE49-F238E27FC236}">
                <a16:creationId xmlns:a16="http://schemas.microsoft.com/office/drawing/2014/main" id="{E86EBEF9-AF1D-417C-BDDF-743FFCA5E352}"/>
              </a:ext>
            </a:extLst>
          </p:cNvPr>
          <p:cNvCxnSpPr>
            <a:cxnSpLocks/>
            <a:stCxn id="32" idx="2"/>
          </p:cNvCxnSpPr>
          <p:nvPr userDrawn="1"/>
        </p:nvCxnSpPr>
        <p:spPr>
          <a:xfrm flipH="1">
            <a:off x="0" y="2408624"/>
            <a:ext cx="457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31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Section Divider">
    <p:bg>
      <p:bgPr>
        <a:solidFill>
          <a:schemeClr val="accent1"/>
        </a:solidFill>
        <a:effectLst/>
      </p:bgPr>
    </p:bg>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CA39075C-73E0-4B22-95A8-974D1B40A53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8431180" y="4894399"/>
            <a:ext cx="1956901" cy="1956899"/>
          </a:xfrm>
          <a:custGeom>
            <a:avLst/>
            <a:gdLst>
              <a:gd name="connsiteX0" fmla="*/ 640269 w 1280539"/>
              <a:gd name="connsiteY0" fmla="*/ 0 h 1280539"/>
              <a:gd name="connsiteX1" fmla="*/ 1280539 w 1280539"/>
              <a:gd name="connsiteY1" fmla="*/ 640270 h 1280539"/>
              <a:gd name="connsiteX2" fmla="*/ 640269 w 1280539"/>
              <a:gd name="connsiteY2" fmla="*/ 1280539 h 1280539"/>
              <a:gd name="connsiteX3" fmla="*/ 0 w 1280539"/>
              <a:gd name="connsiteY3" fmla="*/ 640270 h 1280539"/>
            </a:gdLst>
            <a:ahLst/>
            <a:cxnLst>
              <a:cxn ang="0">
                <a:pos x="connsiteX0" y="connsiteY0"/>
              </a:cxn>
              <a:cxn ang="0">
                <a:pos x="connsiteX1" y="connsiteY1"/>
              </a:cxn>
              <a:cxn ang="0">
                <a:pos x="connsiteX2" y="connsiteY2"/>
              </a:cxn>
              <a:cxn ang="0">
                <a:pos x="connsiteX3" y="connsiteY3"/>
              </a:cxn>
            </a:cxnLst>
            <a:rect l="l" t="t" r="r" b="b"/>
            <a:pathLst>
              <a:path w="1280539" h="1280539">
                <a:moveTo>
                  <a:pt x="640269" y="0"/>
                </a:moveTo>
                <a:lnTo>
                  <a:pt x="1280539" y="640270"/>
                </a:lnTo>
                <a:lnTo>
                  <a:pt x="640269" y="1280539"/>
                </a:lnTo>
                <a:lnTo>
                  <a:pt x="0" y="640270"/>
                </a:lnTo>
                <a:close/>
              </a:path>
            </a:pathLst>
          </a:custGeom>
        </p:spPr>
      </p:pic>
      <p:sp>
        <p:nvSpPr>
          <p:cNvPr id="320" name="Freeform: Shape 319">
            <a:extLst>
              <a:ext uri="{FF2B5EF4-FFF2-40B4-BE49-F238E27FC236}">
                <a16:creationId xmlns:a16="http://schemas.microsoft.com/office/drawing/2014/main" id="{A830C480-570D-46D8-BA3F-5983FCCD2658}"/>
              </a:ext>
            </a:extLst>
          </p:cNvPr>
          <p:cNvSpPr/>
          <p:nvPr userDrawn="1"/>
        </p:nvSpPr>
        <p:spPr bwMode="auto">
          <a:xfrm>
            <a:off x="8315875" y="4779094"/>
            <a:ext cx="2187510" cy="2083884"/>
          </a:xfrm>
          <a:custGeom>
            <a:avLst/>
            <a:gdLst>
              <a:gd name="connsiteX0" fmla="*/ 1093755 w 2187510"/>
              <a:gd name="connsiteY0" fmla="*/ 0 h 2083884"/>
              <a:gd name="connsiteX1" fmla="*/ 2187510 w 2187510"/>
              <a:gd name="connsiteY1" fmla="*/ 1093755 h 2083884"/>
              <a:gd name="connsiteX2" fmla="*/ 1197381 w 2187510"/>
              <a:gd name="connsiteY2" fmla="*/ 2083884 h 2083884"/>
              <a:gd name="connsiteX3" fmla="*/ 990129 w 2187510"/>
              <a:gd name="connsiteY3" fmla="*/ 2083884 h 2083884"/>
              <a:gd name="connsiteX4" fmla="*/ 0 w 2187510"/>
              <a:gd name="connsiteY4" fmla="*/ 1093755 h 2083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510" h="2083884">
                <a:moveTo>
                  <a:pt x="1093755" y="0"/>
                </a:moveTo>
                <a:lnTo>
                  <a:pt x="2187510" y="1093755"/>
                </a:lnTo>
                <a:lnTo>
                  <a:pt x="1197381" y="2083884"/>
                </a:lnTo>
                <a:lnTo>
                  <a:pt x="990129" y="2083884"/>
                </a:lnTo>
                <a:lnTo>
                  <a:pt x="0" y="1093755"/>
                </a:lnTo>
                <a:close/>
              </a:path>
            </a:pathLst>
          </a:custGeom>
          <a:solidFill>
            <a:srgbClr val="001C44">
              <a:alpha val="31000"/>
            </a:srgbClr>
          </a:solidFill>
          <a:ln w="12700" cap="flat" cmpd="sng" algn="ctr">
            <a:solidFill>
              <a:srgbClr val="FFFFFF">
                <a:alpha val="30000"/>
              </a:srgb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cs typeface="Arial" charset="0"/>
            </a:endParaRPr>
          </a:p>
        </p:txBody>
      </p:sp>
      <p:sp>
        <p:nvSpPr>
          <p:cNvPr id="11" name="Text Placeholder 10">
            <a:extLst>
              <a:ext uri="{FF2B5EF4-FFF2-40B4-BE49-F238E27FC236}">
                <a16:creationId xmlns:a16="http://schemas.microsoft.com/office/drawing/2014/main" id="{9DECF64A-E325-4B63-A098-9DC58CE72B1C}"/>
              </a:ext>
            </a:extLst>
          </p:cNvPr>
          <p:cNvSpPr>
            <a:spLocks noGrp="1"/>
          </p:cNvSpPr>
          <p:nvPr>
            <p:ph type="body" sz="quarter" idx="10" hasCustomPrompt="1"/>
          </p:nvPr>
        </p:nvSpPr>
        <p:spPr>
          <a:xfrm>
            <a:off x="457200" y="3488181"/>
            <a:ext cx="6371863" cy="932563"/>
          </a:xfrm>
        </p:spPr>
        <p:txBody>
          <a:bodyPr wrap="square" lIns="0" anchor="ctr">
            <a:spAutoFit/>
          </a:bodyPr>
          <a:lstStyle>
            <a:lvl1pPr marL="0" indent="0" algn="l" defTabSz="914367" rtl="0" eaLnBrk="1" latinLnBrk="0" hangingPunct="1">
              <a:lnSpc>
                <a:spcPct val="90000"/>
              </a:lnSpc>
              <a:spcBef>
                <a:spcPct val="0"/>
              </a:spcBef>
              <a:buNone/>
              <a:defRPr lang="en-US" sz="5400" b="0" kern="1200" cap="none" spc="-100" baseline="0" dirty="0" smtClean="0">
                <a:ln w="3175">
                  <a:noFill/>
                </a:ln>
                <a:solidFill>
                  <a:schemeClr val="tx1"/>
                </a:solidFill>
                <a:effectLst/>
                <a:latin typeface="Segoe UI Semibold" panose="020B0702040204020203" pitchFamily="34" charset="0"/>
                <a:ea typeface="+mn-ea"/>
                <a:cs typeface="Segoe UI Semibold" panose="020B0702040204020203" pitchFamily="34" charset="0"/>
              </a:defRPr>
            </a:lvl1pPr>
            <a:lvl2pPr marL="0" indent="0" algn="l" defTabSz="914367" rtl="0" eaLnBrk="1" latinLnBrk="0" hangingPunct="1">
              <a:lnSpc>
                <a:spcPct val="90000"/>
              </a:lnSpc>
              <a:spcBef>
                <a:spcPct val="0"/>
              </a:spcBef>
              <a:buNone/>
              <a:defRPr lang="en-US" sz="6000" b="0" kern="1200" cap="none" spc="-100" baseline="0" dirty="0" smtClean="0">
                <a:ln w="3175">
                  <a:noFill/>
                </a:ln>
                <a:solidFill>
                  <a:schemeClr val="tx1"/>
                </a:solidFill>
                <a:effectLst/>
                <a:latin typeface="Segoe UI Semibold" panose="020B0702040204020203" pitchFamily="34" charset="0"/>
                <a:ea typeface="+mn-ea"/>
                <a:cs typeface="Segoe UI Semibold" panose="020B0702040204020203" pitchFamily="34" charset="0"/>
              </a:defRPr>
            </a:lvl2pPr>
            <a:lvl3pPr marL="0" indent="0" algn="l" defTabSz="914367" rtl="0" eaLnBrk="1" latinLnBrk="0" hangingPunct="1">
              <a:lnSpc>
                <a:spcPct val="90000"/>
              </a:lnSpc>
              <a:spcBef>
                <a:spcPct val="0"/>
              </a:spcBef>
              <a:buNone/>
              <a:defRPr lang="en-US" sz="6000" b="0" kern="1200" cap="none" spc="-100" baseline="0" dirty="0" smtClean="0">
                <a:ln w="3175">
                  <a:noFill/>
                </a:ln>
                <a:solidFill>
                  <a:schemeClr val="tx1"/>
                </a:solidFill>
                <a:effectLst/>
                <a:latin typeface="Segoe UI Semibold" panose="020B0702040204020203" pitchFamily="34" charset="0"/>
                <a:ea typeface="+mn-ea"/>
                <a:cs typeface="Segoe UI Semibold" panose="020B0702040204020203" pitchFamily="34" charset="0"/>
              </a:defRPr>
            </a:lvl3pPr>
            <a:lvl4pPr marL="0" indent="0" algn="l" defTabSz="914367" rtl="0" eaLnBrk="1" latinLnBrk="0" hangingPunct="1">
              <a:lnSpc>
                <a:spcPct val="90000"/>
              </a:lnSpc>
              <a:spcBef>
                <a:spcPct val="0"/>
              </a:spcBef>
              <a:buNone/>
              <a:defRPr lang="en-US" sz="6000" b="0" kern="1200" cap="none" spc="-100" baseline="0" dirty="0" smtClean="0">
                <a:ln w="3175">
                  <a:noFill/>
                </a:ln>
                <a:solidFill>
                  <a:schemeClr val="tx1"/>
                </a:solidFill>
                <a:effectLst/>
                <a:latin typeface="Segoe UI Semibold" panose="020B0702040204020203" pitchFamily="34" charset="0"/>
                <a:ea typeface="+mn-ea"/>
                <a:cs typeface="Segoe UI Semibold" panose="020B0702040204020203" pitchFamily="34" charset="0"/>
              </a:defRPr>
            </a:lvl4pPr>
            <a:lvl5pPr marL="0" indent="0" algn="l" defTabSz="914367" rtl="0" eaLnBrk="1" latinLnBrk="0" hangingPunct="1">
              <a:lnSpc>
                <a:spcPct val="90000"/>
              </a:lnSpc>
              <a:spcBef>
                <a:spcPct val="0"/>
              </a:spcBef>
              <a:buNone/>
              <a:defRPr lang="en-IN" sz="6000" b="0" kern="1200" cap="none" spc="-100" baseline="0" dirty="0" smtClean="0">
                <a:ln w="3175">
                  <a:noFill/>
                </a:ln>
                <a:solidFill>
                  <a:schemeClr val="tx1"/>
                </a:solidFill>
                <a:effectLst/>
                <a:latin typeface="Segoe UI Semibold" panose="020B0702040204020203" pitchFamily="34" charset="0"/>
                <a:ea typeface="+mn-ea"/>
                <a:cs typeface="Segoe UI Semibold" panose="020B0702040204020203" pitchFamily="34" charset="0"/>
              </a:defRPr>
            </a:lvl5pPr>
          </a:lstStyle>
          <a:p>
            <a:pPr lvl="0"/>
            <a:r>
              <a:rPr lang="en-US"/>
              <a:t>Add Section Title</a:t>
            </a:r>
            <a:endParaRPr lang="en-IN"/>
          </a:p>
        </p:txBody>
      </p:sp>
      <p:sp>
        <p:nvSpPr>
          <p:cNvPr id="32" name="Oval 31">
            <a:extLst>
              <a:ext uri="{FF2B5EF4-FFF2-40B4-BE49-F238E27FC236}">
                <a16:creationId xmlns:a16="http://schemas.microsoft.com/office/drawing/2014/main" id="{D0CCB4CB-71E1-4262-B87E-76D2F8DE7813}"/>
              </a:ext>
            </a:extLst>
          </p:cNvPr>
          <p:cNvSpPr/>
          <p:nvPr userDrawn="1"/>
        </p:nvSpPr>
        <p:spPr bwMode="auto">
          <a:xfrm>
            <a:off x="457200" y="1766100"/>
            <a:ext cx="1285048" cy="1285048"/>
          </a:xfrm>
          <a:prstGeom prst="ellipse">
            <a:avLst/>
          </a:prstGeom>
          <a:solidFill>
            <a:srgbClr val="001C44">
              <a:alpha val="71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B1DC90F9-A4F3-4702-B6C3-1271494D81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8431179" y="519873"/>
            <a:ext cx="1956901" cy="1956899"/>
          </a:xfrm>
          <a:custGeom>
            <a:avLst/>
            <a:gdLst>
              <a:gd name="connsiteX0" fmla="*/ 640269 w 1280539"/>
              <a:gd name="connsiteY0" fmla="*/ 0 h 1280539"/>
              <a:gd name="connsiteX1" fmla="*/ 1280539 w 1280539"/>
              <a:gd name="connsiteY1" fmla="*/ 640270 h 1280539"/>
              <a:gd name="connsiteX2" fmla="*/ 640269 w 1280539"/>
              <a:gd name="connsiteY2" fmla="*/ 1280539 h 1280539"/>
              <a:gd name="connsiteX3" fmla="*/ 0 w 1280539"/>
              <a:gd name="connsiteY3" fmla="*/ 640270 h 1280539"/>
            </a:gdLst>
            <a:ahLst/>
            <a:cxnLst>
              <a:cxn ang="0">
                <a:pos x="connsiteX0" y="connsiteY0"/>
              </a:cxn>
              <a:cxn ang="0">
                <a:pos x="connsiteX1" y="connsiteY1"/>
              </a:cxn>
              <a:cxn ang="0">
                <a:pos x="connsiteX2" y="connsiteY2"/>
              </a:cxn>
              <a:cxn ang="0">
                <a:pos x="connsiteX3" y="connsiteY3"/>
              </a:cxn>
            </a:cxnLst>
            <a:rect l="l" t="t" r="r" b="b"/>
            <a:pathLst>
              <a:path w="1280539" h="1280539">
                <a:moveTo>
                  <a:pt x="640269" y="0"/>
                </a:moveTo>
                <a:lnTo>
                  <a:pt x="1280539" y="640270"/>
                </a:lnTo>
                <a:lnTo>
                  <a:pt x="640269" y="1280539"/>
                </a:lnTo>
                <a:lnTo>
                  <a:pt x="0" y="640270"/>
                </a:lnTo>
                <a:close/>
              </a:path>
            </a:pathLst>
          </a:custGeom>
        </p:spPr>
      </p:pic>
      <p:cxnSp>
        <p:nvCxnSpPr>
          <p:cNvPr id="56" name="Straight Connector 55">
            <a:extLst>
              <a:ext uri="{FF2B5EF4-FFF2-40B4-BE49-F238E27FC236}">
                <a16:creationId xmlns:a16="http://schemas.microsoft.com/office/drawing/2014/main" id="{B46E9900-1849-4E20-8141-C41F9022C86C}"/>
              </a:ext>
            </a:extLst>
          </p:cNvPr>
          <p:cNvCxnSpPr>
            <a:cxnSpLocks/>
          </p:cNvCxnSpPr>
          <p:nvPr/>
        </p:nvCxnSpPr>
        <p:spPr bwMode="auto">
          <a:xfrm flipH="1" flipV="1">
            <a:off x="10503386" y="5872849"/>
            <a:ext cx="1118885" cy="1107071"/>
          </a:xfrm>
          <a:prstGeom prst="line">
            <a:avLst/>
          </a:prstGeom>
          <a:solidFill>
            <a:srgbClr val="001C44"/>
          </a:solidFill>
          <a:ln w="12700" cap="flat" cmpd="sng" algn="ctr">
            <a:solidFill>
              <a:srgbClr val="FFFFFF">
                <a:alpha val="30000"/>
              </a:srgbClr>
            </a:solidFill>
            <a:prstDash val="solid"/>
            <a:round/>
            <a:headEnd type="none" w="med" len="med"/>
            <a:tailEnd type="none" w="med" len="med"/>
          </a:ln>
          <a:effectLst/>
        </p:spPr>
      </p:cxnSp>
      <p:sp>
        <p:nvSpPr>
          <p:cNvPr id="57" name="Diamond 56">
            <a:extLst>
              <a:ext uri="{FF2B5EF4-FFF2-40B4-BE49-F238E27FC236}">
                <a16:creationId xmlns:a16="http://schemas.microsoft.com/office/drawing/2014/main" id="{10BEA432-E496-482B-8FA5-2515B3874236}"/>
              </a:ext>
            </a:extLst>
          </p:cNvPr>
          <p:cNvSpPr/>
          <p:nvPr/>
        </p:nvSpPr>
        <p:spPr bwMode="auto">
          <a:xfrm>
            <a:off x="7609021" y="1904368"/>
            <a:ext cx="1387747" cy="1387747"/>
          </a:xfrm>
          <a:prstGeom prst="diamond">
            <a:avLst/>
          </a:prstGeom>
          <a:solidFill>
            <a:srgbClr val="FFFFFF">
              <a:alpha val="10000"/>
            </a:srgbClr>
          </a:solidFill>
          <a:ln w="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cs typeface="Arial" charset="0"/>
            </a:endParaRPr>
          </a:p>
        </p:txBody>
      </p:sp>
      <p:sp>
        <p:nvSpPr>
          <p:cNvPr id="58" name="Freeform: Shape 57">
            <a:extLst>
              <a:ext uri="{FF2B5EF4-FFF2-40B4-BE49-F238E27FC236}">
                <a16:creationId xmlns:a16="http://schemas.microsoft.com/office/drawing/2014/main" id="{C0B15A3A-40F3-4C0B-956E-396C4AAE214F}"/>
              </a:ext>
            </a:extLst>
          </p:cNvPr>
          <p:cNvSpPr/>
          <p:nvPr/>
        </p:nvSpPr>
        <p:spPr bwMode="auto">
          <a:xfrm>
            <a:off x="7634982" y="-121920"/>
            <a:ext cx="1387747" cy="1220359"/>
          </a:xfrm>
          <a:custGeom>
            <a:avLst/>
            <a:gdLst>
              <a:gd name="connsiteX0" fmla="*/ 355790 w 937815"/>
              <a:gd name="connsiteY0" fmla="*/ 0 h 824697"/>
              <a:gd name="connsiteX1" fmla="*/ 582026 w 937815"/>
              <a:gd name="connsiteY1" fmla="*/ 0 h 824697"/>
              <a:gd name="connsiteX2" fmla="*/ 937815 w 937815"/>
              <a:gd name="connsiteY2" fmla="*/ 355790 h 824697"/>
              <a:gd name="connsiteX3" fmla="*/ 468908 w 937815"/>
              <a:gd name="connsiteY3" fmla="*/ 824697 h 824697"/>
              <a:gd name="connsiteX4" fmla="*/ 0 w 937815"/>
              <a:gd name="connsiteY4" fmla="*/ 355790 h 82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15" h="824697">
                <a:moveTo>
                  <a:pt x="355790" y="0"/>
                </a:moveTo>
                <a:lnTo>
                  <a:pt x="582026" y="0"/>
                </a:lnTo>
                <a:lnTo>
                  <a:pt x="937815" y="355790"/>
                </a:lnTo>
                <a:lnTo>
                  <a:pt x="468908" y="824697"/>
                </a:lnTo>
                <a:lnTo>
                  <a:pt x="0" y="355790"/>
                </a:lnTo>
                <a:close/>
              </a:path>
            </a:pathLst>
          </a:custGeom>
          <a:solidFill>
            <a:srgbClr val="FFFFFF">
              <a:alpha val="10000"/>
            </a:srgbClr>
          </a:solidFill>
          <a:ln w="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cs typeface="Arial" charset="0"/>
            </a:endParaRPr>
          </a:p>
        </p:txBody>
      </p:sp>
      <p:sp>
        <p:nvSpPr>
          <p:cNvPr id="59" name="Diamond 58">
            <a:extLst>
              <a:ext uri="{FF2B5EF4-FFF2-40B4-BE49-F238E27FC236}">
                <a16:creationId xmlns:a16="http://schemas.microsoft.com/office/drawing/2014/main" id="{D5758F99-99D3-4859-A40A-BA30417CA9BA}"/>
              </a:ext>
            </a:extLst>
          </p:cNvPr>
          <p:cNvSpPr/>
          <p:nvPr/>
        </p:nvSpPr>
        <p:spPr bwMode="auto">
          <a:xfrm>
            <a:off x="9819669" y="1891544"/>
            <a:ext cx="1387747" cy="1387747"/>
          </a:xfrm>
          <a:prstGeom prst="diamond">
            <a:avLst/>
          </a:prstGeom>
          <a:solidFill>
            <a:srgbClr val="FFFFFF">
              <a:alpha val="10000"/>
            </a:srgbClr>
          </a:solidFill>
          <a:ln w="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cs typeface="Arial" charset="0"/>
            </a:endParaRPr>
          </a:p>
        </p:txBody>
      </p:sp>
      <p:sp>
        <p:nvSpPr>
          <p:cNvPr id="60" name="Diamond 59">
            <a:extLst>
              <a:ext uri="{FF2B5EF4-FFF2-40B4-BE49-F238E27FC236}">
                <a16:creationId xmlns:a16="http://schemas.microsoft.com/office/drawing/2014/main" id="{0AE951BF-7CB6-41D3-84E2-1D6F79BB76FA}"/>
              </a:ext>
            </a:extLst>
          </p:cNvPr>
          <p:cNvSpPr/>
          <p:nvPr userDrawn="1"/>
        </p:nvSpPr>
        <p:spPr bwMode="auto">
          <a:xfrm>
            <a:off x="9804962" y="4099925"/>
            <a:ext cx="1387747" cy="1387747"/>
          </a:xfrm>
          <a:prstGeom prst="diamond">
            <a:avLst/>
          </a:prstGeom>
          <a:solidFill>
            <a:srgbClr val="FFFFFF">
              <a:alpha val="10000"/>
            </a:srgbClr>
          </a:solidFill>
          <a:ln w="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cs typeface="Arial" charset="0"/>
            </a:endParaRPr>
          </a:p>
        </p:txBody>
      </p:sp>
      <p:sp>
        <p:nvSpPr>
          <p:cNvPr id="61" name="Diamond 60">
            <a:extLst>
              <a:ext uri="{FF2B5EF4-FFF2-40B4-BE49-F238E27FC236}">
                <a16:creationId xmlns:a16="http://schemas.microsoft.com/office/drawing/2014/main" id="{7BCC76AD-D882-4A83-A7A6-969601749D0B}"/>
              </a:ext>
            </a:extLst>
          </p:cNvPr>
          <p:cNvSpPr/>
          <p:nvPr userDrawn="1"/>
        </p:nvSpPr>
        <p:spPr bwMode="auto">
          <a:xfrm>
            <a:off x="7609021" y="4112400"/>
            <a:ext cx="1387747" cy="1387747"/>
          </a:xfrm>
          <a:prstGeom prst="diamond">
            <a:avLst/>
          </a:prstGeom>
          <a:solidFill>
            <a:srgbClr val="FFFFFF">
              <a:alpha val="10000"/>
            </a:srgbClr>
          </a:solidFill>
          <a:ln w="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cs typeface="Arial" charset="0"/>
            </a:endParaRPr>
          </a:p>
        </p:txBody>
      </p:sp>
      <p:pic>
        <p:nvPicPr>
          <p:cNvPr id="63" name="Picture 62">
            <a:extLst>
              <a:ext uri="{FF2B5EF4-FFF2-40B4-BE49-F238E27FC236}">
                <a16:creationId xmlns:a16="http://schemas.microsoft.com/office/drawing/2014/main" id="{C760CEB4-829F-41BF-B2E8-E70B0A49C46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8431181" y="2707381"/>
            <a:ext cx="1956899" cy="1956899"/>
          </a:xfrm>
          <a:custGeom>
            <a:avLst/>
            <a:gdLst>
              <a:gd name="connsiteX0" fmla="*/ 902860 w 1805722"/>
              <a:gd name="connsiteY0" fmla="*/ 0 h 1805722"/>
              <a:gd name="connsiteX1" fmla="*/ 1805722 w 1805722"/>
              <a:gd name="connsiteY1" fmla="*/ 902862 h 1805722"/>
              <a:gd name="connsiteX2" fmla="*/ 902860 w 1805722"/>
              <a:gd name="connsiteY2" fmla="*/ 1805722 h 1805722"/>
              <a:gd name="connsiteX3" fmla="*/ 0 w 1805722"/>
              <a:gd name="connsiteY3" fmla="*/ 902862 h 1805722"/>
            </a:gdLst>
            <a:ahLst/>
            <a:cxnLst>
              <a:cxn ang="0">
                <a:pos x="connsiteX0" y="connsiteY0"/>
              </a:cxn>
              <a:cxn ang="0">
                <a:pos x="connsiteX1" y="connsiteY1"/>
              </a:cxn>
              <a:cxn ang="0">
                <a:pos x="connsiteX2" y="connsiteY2"/>
              </a:cxn>
              <a:cxn ang="0">
                <a:pos x="connsiteX3" y="connsiteY3"/>
              </a:cxn>
            </a:cxnLst>
            <a:rect l="l" t="t" r="r" b="b"/>
            <a:pathLst>
              <a:path w="1805722" h="1805722">
                <a:moveTo>
                  <a:pt x="902860" y="0"/>
                </a:moveTo>
                <a:lnTo>
                  <a:pt x="1805722" y="902862"/>
                </a:lnTo>
                <a:lnTo>
                  <a:pt x="902860" y="1805722"/>
                </a:lnTo>
                <a:lnTo>
                  <a:pt x="0" y="902862"/>
                </a:lnTo>
                <a:close/>
              </a:path>
            </a:pathLst>
          </a:custGeom>
        </p:spPr>
      </p:pic>
      <p:pic>
        <p:nvPicPr>
          <p:cNvPr id="318" name="Picture 317">
            <a:extLst>
              <a:ext uri="{FF2B5EF4-FFF2-40B4-BE49-F238E27FC236}">
                <a16:creationId xmlns:a16="http://schemas.microsoft.com/office/drawing/2014/main" id="{B04DD1BF-FA7D-4006-AC9E-5BA070105DE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10618688" y="2707382"/>
            <a:ext cx="1573312" cy="1956899"/>
          </a:xfrm>
          <a:custGeom>
            <a:avLst/>
            <a:gdLst>
              <a:gd name="connsiteX0" fmla="*/ 594861 w 1573312"/>
              <a:gd name="connsiteY0" fmla="*/ 0 h 1956899"/>
              <a:gd name="connsiteX1" fmla="*/ 0 w 1573312"/>
              <a:gd name="connsiteY1" fmla="*/ 594861 h 1956899"/>
              <a:gd name="connsiteX2" fmla="*/ 0 w 1573312"/>
              <a:gd name="connsiteY2" fmla="*/ 1362039 h 1956899"/>
              <a:gd name="connsiteX3" fmla="*/ 594861 w 1573312"/>
              <a:gd name="connsiteY3" fmla="*/ 1956899 h 1956899"/>
              <a:gd name="connsiteX4" fmla="*/ 1573312 w 1573312"/>
              <a:gd name="connsiteY4" fmla="*/ 978450 h 1956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312" h="1956899">
                <a:moveTo>
                  <a:pt x="594861" y="0"/>
                </a:moveTo>
                <a:lnTo>
                  <a:pt x="0" y="594861"/>
                </a:lnTo>
                <a:lnTo>
                  <a:pt x="0" y="1362039"/>
                </a:lnTo>
                <a:lnTo>
                  <a:pt x="594861" y="1956899"/>
                </a:lnTo>
                <a:lnTo>
                  <a:pt x="1573312" y="978450"/>
                </a:lnTo>
                <a:close/>
              </a:path>
            </a:pathLst>
          </a:custGeom>
        </p:spPr>
      </p:pic>
      <p:pic>
        <p:nvPicPr>
          <p:cNvPr id="65" name="Picture 64">
            <a:extLst>
              <a:ext uri="{FF2B5EF4-FFF2-40B4-BE49-F238E27FC236}">
                <a16:creationId xmlns:a16="http://schemas.microsoft.com/office/drawing/2014/main" id="{20F1CF13-4068-4F7C-8CA0-76FA0FDD8C9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6243670" y="519872"/>
            <a:ext cx="1956901" cy="1956899"/>
          </a:xfrm>
          <a:custGeom>
            <a:avLst/>
            <a:gdLst>
              <a:gd name="connsiteX0" fmla="*/ 640269 w 1280539"/>
              <a:gd name="connsiteY0" fmla="*/ 0 h 1280539"/>
              <a:gd name="connsiteX1" fmla="*/ 1280539 w 1280539"/>
              <a:gd name="connsiteY1" fmla="*/ 640270 h 1280539"/>
              <a:gd name="connsiteX2" fmla="*/ 640269 w 1280539"/>
              <a:gd name="connsiteY2" fmla="*/ 1280539 h 1280539"/>
              <a:gd name="connsiteX3" fmla="*/ 0 w 1280539"/>
              <a:gd name="connsiteY3" fmla="*/ 640270 h 1280539"/>
            </a:gdLst>
            <a:ahLst/>
            <a:cxnLst>
              <a:cxn ang="0">
                <a:pos x="connsiteX0" y="connsiteY0"/>
              </a:cxn>
              <a:cxn ang="0">
                <a:pos x="connsiteX1" y="connsiteY1"/>
              </a:cxn>
              <a:cxn ang="0">
                <a:pos x="connsiteX2" y="connsiteY2"/>
              </a:cxn>
              <a:cxn ang="0">
                <a:pos x="connsiteX3" y="connsiteY3"/>
              </a:cxn>
            </a:cxnLst>
            <a:rect l="l" t="t" r="r" b="b"/>
            <a:pathLst>
              <a:path w="1280539" h="1280539">
                <a:moveTo>
                  <a:pt x="640269" y="0"/>
                </a:moveTo>
                <a:lnTo>
                  <a:pt x="1280539" y="640270"/>
                </a:lnTo>
                <a:lnTo>
                  <a:pt x="640269" y="1280539"/>
                </a:lnTo>
                <a:lnTo>
                  <a:pt x="0" y="640270"/>
                </a:lnTo>
                <a:close/>
              </a:path>
            </a:pathLst>
          </a:custGeom>
        </p:spPr>
      </p:pic>
      <p:pic>
        <p:nvPicPr>
          <p:cNvPr id="314" name="Picture 313">
            <a:extLst>
              <a:ext uri="{FF2B5EF4-FFF2-40B4-BE49-F238E27FC236}">
                <a16:creationId xmlns:a16="http://schemas.microsoft.com/office/drawing/2014/main" id="{2B20B5B9-8DB2-4161-B58F-D93F9780C8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0616971" y="523578"/>
            <a:ext cx="1575029" cy="1956899"/>
          </a:xfrm>
          <a:custGeom>
            <a:avLst/>
            <a:gdLst>
              <a:gd name="connsiteX0" fmla="*/ 596578 w 1575029"/>
              <a:gd name="connsiteY0" fmla="*/ 0 h 1956899"/>
              <a:gd name="connsiteX1" fmla="*/ 0 w 1575029"/>
              <a:gd name="connsiteY1" fmla="*/ 596578 h 1956899"/>
              <a:gd name="connsiteX2" fmla="*/ 0 w 1575029"/>
              <a:gd name="connsiteY2" fmla="*/ 1360322 h 1956899"/>
              <a:gd name="connsiteX3" fmla="*/ 596578 w 1575029"/>
              <a:gd name="connsiteY3" fmla="*/ 1956899 h 1956899"/>
              <a:gd name="connsiteX4" fmla="*/ 1575029 w 1575029"/>
              <a:gd name="connsiteY4" fmla="*/ 978450 h 1956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029" h="1956899">
                <a:moveTo>
                  <a:pt x="596578" y="0"/>
                </a:moveTo>
                <a:lnTo>
                  <a:pt x="0" y="596578"/>
                </a:lnTo>
                <a:lnTo>
                  <a:pt x="0" y="1360322"/>
                </a:lnTo>
                <a:lnTo>
                  <a:pt x="596578" y="1956899"/>
                </a:lnTo>
                <a:lnTo>
                  <a:pt x="1575029" y="978450"/>
                </a:lnTo>
                <a:close/>
              </a:path>
            </a:pathLst>
          </a:custGeom>
        </p:spPr>
      </p:pic>
      <p:sp>
        <p:nvSpPr>
          <p:cNvPr id="312" name="Freeform: Shape 311">
            <a:extLst>
              <a:ext uri="{FF2B5EF4-FFF2-40B4-BE49-F238E27FC236}">
                <a16:creationId xmlns:a16="http://schemas.microsoft.com/office/drawing/2014/main" id="{3B9C1502-37B1-4870-A32A-497FF577FBD8}"/>
              </a:ext>
            </a:extLst>
          </p:cNvPr>
          <p:cNvSpPr/>
          <p:nvPr userDrawn="1"/>
        </p:nvSpPr>
        <p:spPr bwMode="auto">
          <a:xfrm>
            <a:off x="10501668" y="408270"/>
            <a:ext cx="1690332" cy="2187510"/>
          </a:xfrm>
          <a:custGeom>
            <a:avLst/>
            <a:gdLst>
              <a:gd name="connsiteX0" fmla="*/ 1093755 w 1690332"/>
              <a:gd name="connsiteY0" fmla="*/ 0 h 2187510"/>
              <a:gd name="connsiteX1" fmla="*/ 1690332 w 1690332"/>
              <a:gd name="connsiteY1" fmla="*/ 596577 h 2187510"/>
              <a:gd name="connsiteX2" fmla="*/ 1690332 w 1690332"/>
              <a:gd name="connsiteY2" fmla="*/ 1590933 h 2187510"/>
              <a:gd name="connsiteX3" fmla="*/ 1093755 w 1690332"/>
              <a:gd name="connsiteY3" fmla="*/ 2187510 h 2187510"/>
              <a:gd name="connsiteX4" fmla="*/ 0 w 1690332"/>
              <a:gd name="connsiteY4" fmla="*/ 1093755 h 218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332" h="2187510">
                <a:moveTo>
                  <a:pt x="1093755" y="0"/>
                </a:moveTo>
                <a:lnTo>
                  <a:pt x="1690332" y="596577"/>
                </a:lnTo>
                <a:lnTo>
                  <a:pt x="1690332" y="1590933"/>
                </a:lnTo>
                <a:lnTo>
                  <a:pt x="1093755" y="2187510"/>
                </a:lnTo>
                <a:lnTo>
                  <a:pt x="0" y="1093755"/>
                </a:lnTo>
                <a:close/>
              </a:path>
            </a:pathLst>
          </a:custGeom>
          <a:solidFill>
            <a:srgbClr val="001C44">
              <a:alpha val="31000"/>
            </a:srgbClr>
          </a:solidFill>
          <a:ln w="12700" cap="flat" cmpd="sng" algn="ctr">
            <a:solidFill>
              <a:srgbClr val="FFFFFF">
                <a:alpha val="30000"/>
              </a:srgb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cs typeface="Arial" charset="0"/>
            </a:endParaRPr>
          </a:p>
        </p:txBody>
      </p:sp>
      <p:sp>
        <p:nvSpPr>
          <p:cNvPr id="68" name="Diamond 67">
            <a:extLst>
              <a:ext uri="{FF2B5EF4-FFF2-40B4-BE49-F238E27FC236}">
                <a16:creationId xmlns:a16="http://schemas.microsoft.com/office/drawing/2014/main" id="{E2382980-0374-4DB9-A3D6-AC22331D7372}"/>
              </a:ext>
            </a:extLst>
          </p:cNvPr>
          <p:cNvSpPr/>
          <p:nvPr userDrawn="1"/>
        </p:nvSpPr>
        <p:spPr bwMode="auto">
          <a:xfrm>
            <a:off x="6128365" y="404566"/>
            <a:ext cx="2187510" cy="2187510"/>
          </a:xfrm>
          <a:prstGeom prst="diamond">
            <a:avLst/>
          </a:prstGeom>
          <a:solidFill>
            <a:srgbClr val="001C44">
              <a:alpha val="31000"/>
            </a:srgbClr>
          </a:solidFill>
          <a:ln w="12700" cap="flat" cmpd="sng" algn="ctr">
            <a:solidFill>
              <a:srgbClr val="FFFFFF">
                <a:alpha val="30000"/>
              </a:srgb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cs typeface="Arial" charset="0"/>
            </a:endParaRPr>
          </a:p>
        </p:txBody>
      </p:sp>
      <p:sp>
        <p:nvSpPr>
          <p:cNvPr id="69" name="Diamond 68">
            <a:extLst>
              <a:ext uri="{FF2B5EF4-FFF2-40B4-BE49-F238E27FC236}">
                <a16:creationId xmlns:a16="http://schemas.microsoft.com/office/drawing/2014/main" id="{81D053F7-D39C-4A76-8407-95D8B227DDFB}"/>
              </a:ext>
            </a:extLst>
          </p:cNvPr>
          <p:cNvSpPr/>
          <p:nvPr/>
        </p:nvSpPr>
        <p:spPr bwMode="auto">
          <a:xfrm>
            <a:off x="8315874" y="2592075"/>
            <a:ext cx="2187510" cy="2187510"/>
          </a:xfrm>
          <a:prstGeom prst="diamond">
            <a:avLst/>
          </a:prstGeom>
          <a:solidFill>
            <a:srgbClr val="001C44">
              <a:alpha val="31000"/>
            </a:srgbClr>
          </a:solidFill>
          <a:ln w="12700" cap="flat" cmpd="sng" algn="ctr">
            <a:solidFill>
              <a:srgbClr val="FFFFFF">
                <a:alpha val="30000"/>
              </a:srgb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cs typeface="Arial" charset="0"/>
            </a:endParaRPr>
          </a:p>
        </p:txBody>
      </p:sp>
      <p:sp>
        <p:nvSpPr>
          <p:cNvPr id="316" name="Freeform: Shape 315">
            <a:extLst>
              <a:ext uri="{FF2B5EF4-FFF2-40B4-BE49-F238E27FC236}">
                <a16:creationId xmlns:a16="http://schemas.microsoft.com/office/drawing/2014/main" id="{EE537B36-A27A-4CAB-B5E3-54B99D798E60}"/>
              </a:ext>
            </a:extLst>
          </p:cNvPr>
          <p:cNvSpPr/>
          <p:nvPr userDrawn="1"/>
        </p:nvSpPr>
        <p:spPr bwMode="auto">
          <a:xfrm>
            <a:off x="10503384" y="2592075"/>
            <a:ext cx="1688616" cy="2187510"/>
          </a:xfrm>
          <a:custGeom>
            <a:avLst/>
            <a:gdLst>
              <a:gd name="connsiteX0" fmla="*/ 1093755 w 1688616"/>
              <a:gd name="connsiteY0" fmla="*/ 0 h 2187510"/>
              <a:gd name="connsiteX1" fmla="*/ 1688616 w 1688616"/>
              <a:gd name="connsiteY1" fmla="*/ 594861 h 2187510"/>
              <a:gd name="connsiteX2" fmla="*/ 1688616 w 1688616"/>
              <a:gd name="connsiteY2" fmla="*/ 1592649 h 2187510"/>
              <a:gd name="connsiteX3" fmla="*/ 1093755 w 1688616"/>
              <a:gd name="connsiteY3" fmla="*/ 2187510 h 2187510"/>
              <a:gd name="connsiteX4" fmla="*/ 0 w 1688616"/>
              <a:gd name="connsiteY4" fmla="*/ 1093755 h 218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8616" h="2187510">
                <a:moveTo>
                  <a:pt x="1093755" y="0"/>
                </a:moveTo>
                <a:lnTo>
                  <a:pt x="1688616" y="594861"/>
                </a:lnTo>
                <a:lnTo>
                  <a:pt x="1688616" y="1592649"/>
                </a:lnTo>
                <a:lnTo>
                  <a:pt x="1093755" y="2187510"/>
                </a:lnTo>
                <a:lnTo>
                  <a:pt x="0" y="1093755"/>
                </a:lnTo>
                <a:close/>
              </a:path>
            </a:pathLst>
          </a:custGeom>
          <a:solidFill>
            <a:srgbClr val="001C44">
              <a:alpha val="31000"/>
            </a:srgbClr>
          </a:solidFill>
          <a:ln w="12700" cap="flat" cmpd="sng" algn="ctr">
            <a:solidFill>
              <a:srgbClr val="FFFFFF">
                <a:alpha val="30000"/>
              </a:srgb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cs typeface="Arial" charset="0"/>
            </a:endParaRPr>
          </a:p>
        </p:txBody>
      </p:sp>
      <p:sp>
        <p:nvSpPr>
          <p:cNvPr id="71" name="Diamond 70">
            <a:extLst>
              <a:ext uri="{FF2B5EF4-FFF2-40B4-BE49-F238E27FC236}">
                <a16:creationId xmlns:a16="http://schemas.microsoft.com/office/drawing/2014/main" id="{738CCDC2-E3AB-421D-ADD9-F5C8C9ABC533}"/>
              </a:ext>
            </a:extLst>
          </p:cNvPr>
          <p:cNvSpPr/>
          <p:nvPr/>
        </p:nvSpPr>
        <p:spPr bwMode="auto">
          <a:xfrm>
            <a:off x="8315874" y="408270"/>
            <a:ext cx="2187510" cy="2187510"/>
          </a:xfrm>
          <a:prstGeom prst="diamond">
            <a:avLst/>
          </a:prstGeom>
          <a:solidFill>
            <a:srgbClr val="001C44">
              <a:alpha val="31000"/>
            </a:srgbClr>
          </a:solidFill>
          <a:ln w="12700" cap="flat" cmpd="sng" algn="ctr">
            <a:solidFill>
              <a:srgbClr val="FFFFFF">
                <a:alpha val="30000"/>
              </a:srgb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cs typeface="Arial" charset="0"/>
            </a:endParaRPr>
          </a:p>
        </p:txBody>
      </p:sp>
      <p:cxnSp>
        <p:nvCxnSpPr>
          <p:cNvPr id="82" name="Straight Connector 81">
            <a:extLst>
              <a:ext uri="{FF2B5EF4-FFF2-40B4-BE49-F238E27FC236}">
                <a16:creationId xmlns:a16="http://schemas.microsoft.com/office/drawing/2014/main" id="{E86EBEF9-AF1D-417C-BDDF-743FFCA5E352}"/>
              </a:ext>
            </a:extLst>
          </p:cNvPr>
          <p:cNvCxnSpPr>
            <a:cxnSpLocks/>
            <a:stCxn id="32" idx="2"/>
          </p:cNvCxnSpPr>
          <p:nvPr userDrawn="1"/>
        </p:nvCxnSpPr>
        <p:spPr>
          <a:xfrm flipH="1">
            <a:off x="0" y="2408624"/>
            <a:ext cx="457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3781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DEFAULT_Title_Bulleted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74D392-A269-4E57-89D6-0403897A583F}"/>
              </a:ext>
            </a:extLst>
          </p:cNvPr>
          <p:cNvSpPr>
            <a:spLocks noGrp="1"/>
          </p:cNvSpPr>
          <p:nvPr>
            <p:ph sz="quarter" idx="19"/>
          </p:nvPr>
        </p:nvSpPr>
        <p:spPr>
          <a:xfrm>
            <a:off x="217715" y="821943"/>
            <a:ext cx="11753548" cy="5641049"/>
          </a:xfrm>
        </p:spPr>
        <p:txBody>
          <a:bodyPr/>
          <a:lstStyle/>
          <a:p>
            <a:pPr lvl="0"/>
            <a:r>
              <a:rPr lang="en-US"/>
              <a:t>Edit Master text styles</a:t>
            </a:r>
          </a:p>
        </p:txBody>
      </p:sp>
      <p:sp>
        <p:nvSpPr>
          <p:cNvPr id="6" name="Title 2" descr="txt_content_slide_title">
            <a:extLst>
              <a:ext uri="{FF2B5EF4-FFF2-40B4-BE49-F238E27FC236}">
                <a16:creationId xmlns:a16="http://schemas.microsoft.com/office/drawing/2014/main" id="{AA5BFB2B-13E8-460D-94FD-9DABF9D69740}"/>
              </a:ext>
            </a:extLst>
          </p:cNvPr>
          <p:cNvSpPr>
            <a:spLocks noGrp="1"/>
          </p:cNvSpPr>
          <p:nvPr>
            <p:ph type="title" hasCustomPrompt="1"/>
          </p:nvPr>
        </p:nvSpPr>
        <p:spPr>
          <a:xfrm>
            <a:off x="217717" y="201712"/>
            <a:ext cx="8360231" cy="484095"/>
          </a:xfrm>
        </p:spPr>
        <p:txBody>
          <a:bodyPr/>
          <a:lstStyle>
            <a:lvl1pPr algn="l" defTabSz="214198" rtl="0" eaLnBrk="1" latinLnBrk="0" hangingPunct="1">
              <a:lnSpc>
                <a:spcPct val="90000"/>
              </a:lnSpc>
              <a:spcBef>
                <a:spcPct val="0"/>
              </a:spcBef>
              <a:buNone/>
              <a:defRPr lang="en-US" sz="2118" b="1" kern="1200" cap="none" spc="-25" baseline="0">
                <a:ln w="3175">
                  <a:noFill/>
                </a:ln>
                <a:solidFill>
                  <a:schemeClr val="bg2">
                    <a:lumMod val="10000"/>
                  </a:schemeClr>
                </a:solidFill>
                <a:effectLst/>
                <a:latin typeface="+mj-lt"/>
                <a:ea typeface="+mn-ea"/>
                <a:cs typeface="Segoe UI Light" panose="020B0502040204020203" pitchFamily="34" charset="0"/>
              </a:defRPr>
            </a:lvl1pPr>
          </a:lstStyle>
          <a:p>
            <a:r>
              <a:rPr lang="en-US">
                <a:solidFill>
                  <a:srgbClr val="505050"/>
                </a:solidFill>
                <a:latin typeface="Segoe UI Semibold" panose="020B0702040204020203" pitchFamily="34" charset="0"/>
                <a:cs typeface="Segoe UI Semibold" panose="020B0702040204020203" pitchFamily="34" charset="0"/>
              </a:rPr>
              <a:t>&lt;Topic&gt;</a:t>
            </a:r>
            <a:endParaRPr lang="en-US"/>
          </a:p>
        </p:txBody>
      </p:sp>
      <p:sp>
        <p:nvSpPr>
          <p:cNvPr id="8" name="Text Placeholder 4">
            <a:extLst>
              <a:ext uri="{FF2B5EF4-FFF2-40B4-BE49-F238E27FC236}">
                <a16:creationId xmlns:a16="http://schemas.microsoft.com/office/drawing/2014/main" id="{85F667C6-AE81-44F0-A487-A2463964D9C4}"/>
              </a:ext>
            </a:extLst>
          </p:cNvPr>
          <p:cNvSpPr>
            <a:spLocks noGrp="1"/>
          </p:cNvSpPr>
          <p:nvPr>
            <p:ph type="body" sz="quarter" idx="18" hasCustomPrompt="1"/>
          </p:nvPr>
        </p:nvSpPr>
        <p:spPr>
          <a:xfrm>
            <a:off x="9502017" y="6586596"/>
            <a:ext cx="2472267" cy="253350"/>
          </a:xfrm>
        </p:spPr>
        <p:txBody>
          <a:bodyPr/>
          <a:lstStyle>
            <a:lvl1pPr marL="0" indent="0">
              <a:buNone/>
              <a:defRPr sz="653" b="0">
                <a:latin typeface="+mj-lt"/>
                <a:ea typeface="Microsoft Himalaya" panose="01010100010101010101" pitchFamily="2" charset="0"/>
                <a:cs typeface="Microsoft Himalaya" panose="01010100010101010101" pitchFamily="2" charset="0"/>
              </a:defRPr>
            </a:lvl1pPr>
          </a:lstStyle>
          <a:p>
            <a:pPr lvl="0"/>
            <a:r>
              <a:rPr lang="en-US"/>
              <a:t>Slide Lock Date:</a:t>
            </a:r>
          </a:p>
        </p:txBody>
      </p:sp>
      <p:sp>
        <p:nvSpPr>
          <p:cNvPr id="9" name="Text Placeholder 6">
            <a:extLst>
              <a:ext uri="{FF2B5EF4-FFF2-40B4-BE49-F238E27FC236}">
                <a16:creationId xmlns:a16="http://schemas.microsoft.com/office/drawing/2014/main" id="{04A709E9-275C-48B6-AFDE-9BB462E4AE16}"/>
              </a:ext>
            </a:extLst>
          </p:cNvPr>
          <p:cNvSpPr>
            <a:spLocks noGrp="1"/>
          </p:cNvSpPr>
          <p:nvPr>
            <p:ph type="body" sz="quarter" idx="12" hasCustomPrompt="1"/>
          </p:nvPr>
        </p:nvSpPr>
        <p:spPr>
          <a:xfrm>
            <a:off x="8575187" y="201717"/>
            <a:ext cx="3396343" cy="484094"/>
          </a:xfrm>
        </p:spPr>
        <p:txBody>
          <a:bodyPr vert="horz" wrap="square" lIns="127337" tIns="79586" rIns="127337" bIns="79586" rtlCol="0" anchor="t">
            <a:noAutofit/>
          </a:bodyPr>
          <a:lstStyle>
            <a:lvl1pPr marL="0" indent="0" algn="r" defTabSz="648691">
              <a:buFontTx/>
              <a:buNone/>
              <a:defRPr lang="en-US" sz="982" b="0" cap="none" dirty="0">
                <a:ln w="3175">
                  <a:noFill/>
                </a:ln>
                <a:solidFill>
                  <a:schemeClr val="tx1"/>
                </a:solidFill>
                <a:effectLst/>
                <a:latin typeface="+mn-lt"/>
                <a:cs typeface="Segoe UI" pitchFamily="34" charset="0"/>
              </a:defRPr>
            </a:lvl1pPr>
          </a:lstStyle>
          <a:p>
            <a:pPr algn="r" defTabSz="735144"/>
            <a:r>
              <a:rPr lang="en-GB" sz="842">
                <a:latin typeface="Segoe UI Light"/>
              </a:rPr>
              <a:t>Presenter:  Insert Name </a:t>
            </a:r>
          </a:p>
          <a:p>
            <a:pPr algn="r" defTabSz="735144"/>
            <a:r>
              <a:rPr lang="en-GB" sz="842">
                <a:latin typeface="Segoe UI Light"/>
              </a:rPr>
              <a:t>OneNote page:  / Slide 1 of X</a:t>
            </a:r>
            <a:endParaRPr lang="en-US" sz="842">
              <a:latin typeface="Segoe UI Light"/>
            </a:endParaRPr>
          </a:p>
        </p:txBody>
      </p:sp>
    </p:spTree>
    <p:extLst>
      <p:ext uri="{BB962C8B-B14F-4D97-AF65-F5344CB8AC3E}">
        <p14:creationId xmlns:p14="http://schemas.microsoft.com/office/powerpoint/2010/main" val="305305733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7126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Title Only with gri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CDF142-22B3-492B-AD38-9B1A5D81DAB6}"/>
              </a:ext>
            </a:extLst>
          </p:cNvPr>
          <p:cNvSpPr/>
          <p:nvPr userDrawn="1"/>
        </p:nvSpPr>
        <p:spPr bwMode="auto">
          <a:xfrm>
            <a:off x="2" y="0"/>
            <a:ext cx="6221338"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1612084"/>
            <a:ext cx="5296722" cy="482761"/>
          </a:xfrm>
        </p:spPr>
        <p:txBody>
          <a:bodyPr anchor="b"/>
          <a:lstStyle>
            <a:lvl1pPr>
              <a:defRPr sz="3136">
                <a:solidFill>
                  <a:schemeClr val="bg1"/>
                </a:solidFill>
              </a:defRPr>
            </a:lvl1pPr>
          </a:lstStyle>
          <a:p>
            <a:r>
              <a:rPr lang="en-US"/>
              <a:t>Click to edit Master title style</a:t>
            </a:r>
          </a:p>
        </p:txBody>
      </p:sp>
      <p:sp>
        <p:nvSpPr>
          <p:cNvPr id="5" name="Text Placeholder 4">
            <a:extLst>
              <a:ext uri="{FF2B5EF4-FFF2-40B4-BE49-F238E27FC236}">
                <a16:creationId xmlns:a16="http://schemas.microsoft.com/office/drawing/2014/main" id="{C8F9E26E-C383-4095-A2E6-1ABF9F8E9EC1}"/>
              </a:ext>
            </a:extLst>
          </p:cNvPr>
          <p:cNvSpPr>
            <a:spLocks noGrp="1"/>
          </p:cNvSpPr>
          <p:nvPr>
            <p:ph type="body" sz="quarter" idx="10" hasCustomPrompt="1"/>
          </p:nvPr>
        </p:nvSpPr>
        <p:spPr>
          <a:xfrm>
            <a:off x="1169437" y="2586230"/>
            <a:ext cx="4715548" cy="2185214"/>
          </a:xfrm>
        </p:spPr>
        <p:txBody>
          <a:bodyPr/>
          <a:lstStyle>
            <a:lvl1pPr>
              <a:spcBef>
                <a:spcPts val="600"/>
              </a:spcBef>
              <a:spcAft>
                <a:spcPts val="600"/>
              </a:spcAft>
              <a:defRPr cap="none" baseline="0">
                <a:solidFill>
                  <a:schemeClr val="accent3"/>
                </a:solidFill>
              </a:defRPr>
            </a:lvl1pPr>
            <a:lvl2pPr>
              <a:spcBef>
                <a:spcPts val="1200"/>
              </a:spcBef>
              <a:spcAft>
                <a:spcPts val="1200"/>
              </a:spcAft>
              <a:defRPr>
                <a:solidFill>
                  <a:schemeClr val="accent3"/>
                </a:solidFill>
              </a:defRPr>
            </a:lvl2pPr>
            <a:lvl3pPr>
              <a:spcBef>
                <a:spcPts val="600"/>
              </a:spcBef>
              <a:spcAft>
                <a:spcPts val="600"/>
              </a:spcAft>
              <a:defRPr>
                <a:solidFill>
                  <a:schemeClr val="accent3"/>
                </a:solidFill>
              </a:defRPr>
            </a:lvl3pPr>
            <a:lvl4pPr>
              <a:spcBef>
                <a:spcPts val="600"/>
              </a:spcBef>
              <a:spcAft>
                <a:spcPts val="600"/>
              </a:spcAft>
              <a:defRPr>
                <a:solidFill>
                  <a:schemeClr val="accent3"/>
                </a:solidFill>
              </a:defRPr>
            </a:lvl4pPr>
            <a:lvl5pPr>
              <a:spcBef>
                <a:spcPts val="600"/>
              </a:spcBef>
              <a:spcAft>
                <a:spcPts val="600"/>
              </a:spcAft>
              <a:defRPr>
                <a:solidFill>
                  <a:schemeClr val="accent3"/>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58402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7" name="Text Placeholder 3">
            <a:extLst>
              <a:ext uri="{FF2B5EF4-FFF2-40B4-BE49-F238E27FC236}">
                <a16:creationId xmlns:a16="http://schemas.microsoft.com/office/drawing/2014/main" id="{03EF6C1A-45AE-2F44-AA53-6740B2A5383A}"/>
              </a:ext>
            </a:extLst>
          </p:cNvPr>
          <p:cNvSpPr>
            <a:spLocks noGrp="1"/>
          </p:cNvSpPr>
          <p:nvPr>
            <p:ph type="body" sz="quarter" idx="11"/>
          </p:nvPr>
        </p:nvSpPr>
        <p:spPr>
          <a:xfrm>
            <a:off x="584200" y="1310314"/>
            <a:ext cx="11018838" cy="1489639"/>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z="1600" b="1">
                <a:solidFill>
                  <a:srgbClr val="0078D4"/>
                </a:solidFill>
              </a:rPr>
              <a:t>Edit Master text styles</a:t>
            </a:r>
          </a:p>
          <a:p>
            <a:pPr lvl="1"/>
            <a:r>
              <a:rPr lang="en-US" sz="1600" b="1">
                <a:solidFill>
                  <a:srgbClr val="0078D4"/>
                </a:solidFill>
              </a:rPr>
              <a:t>Second level</a:t>
            </a:r>
          </a:p>
          <a:p>
            <a:pPr lvl="2"/>
            <a:r>
              <a:rPr lang="en-US" sz="1600" b="1">
                <a:solidFill>
                  <a:srgbClr val="0078D4"/>
                </a:solidFill>
              </a:rPr>
              <a:t>Third level</a:t>
            </a:r>
          </a:p>
          <a:p>
            <a:pPr lvl="3"/>
            <a:r>
              <a:rPr lang="en-US" sz="1600" b="1">
                <a:solidFill>
                  <a:srgbClr val="0078D4"/>
                </a:solidFill>
              </a:rPr>
              <a:t>Fourth level</a:t>
            </a:r>
          </a:p>
          <a:p>
            <a:pPr lvl="4"/>
            <a:r>
              <a:rPr lang="en-US" sz="1600" b="1">
                <a:solidFill>
                  <a:srgbClr val="0078D4"/>
                </a:solidFill>
              </a:rPr>
              <a:t>Fifth level</a:t>
            </a:r>
            <a:endParaRPr lang="en-US" sz="1200"/>
          </a:p>
        </p:txBody>
      </p:sp>
    </p:spTree>
    <p:extLst>
      <p:ext uri="{BB962C8B-B14F-4D97-AF65-F5344CB8AC3E}">
        <p14:creationId xmlns:p14="http://schemas.microsoft.com/office/powerpoint/2010/main" val="32523340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5074782"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826B2FA8-92D5-4924-B2A6-AEEF0074ACA5}"/>
              </a:ext>
            </a:extLst>
          </p:cNvPr>
          <p:cNvSpPr>
            <a:spLocks noGrp="1"/>
          </p:cNvSpPr>
          <p:nvPr>
            <p:ph type="body" sz="quarter" idx="11"/>
          </p:nvPr>
        </p:nvSpPr>
        <p:spPr>
          <a:xfrm>
            <a:off x="588262" y="2474328"/>
            <a:ext cx="5074781" cy="1822037"/>
          </a:xfrm>
        </p:spPr>
        <p:txBody>
          <a:bodyPr/>
          <a:lstStyle>
            <a:lvl1pPr>
              <a:defRPr sz="2200"/>
            </a:lvl1pPr>
            <a:lvl2pPr>
              <a:defRPr sz="1800"/>
            </a:lvl2pPr>
            <a:lvl3pPr algn="r">
              <a:spcBef>
                <a:spcPts val="1200"/>
              </a:spcBef>
              <a:defRPr sz="1400" b="1"/>
            </a:lvl3pPr>
            <a:lvl4pPr algn="r">
              <a:defRPr sz="1200" b="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4770862B-6A7D-4DFB-9AE0-FD9F355A8E88}"/>
              </a:ext>
            </a:extLst>
          </p:cNvPr>
          <p:cNvSpPr>
            <a:spLocks noGrp="1"/>
          </p:cNvSpPr>
          <p:nvPr>
            <p:ph type="body" sz="quarter" idx="12"/>
          </p:nvPr>
        </p:nvSpPr>
        <p:spPr>
          <a:xfrm>
            <a:off x="588262" y="4419450"/>
            <a:ext cx="5074781" cy="1929445"/>
          </a:xfrm>
        </p:spPr>
        <p:txBody>
          <a:bodyPr/>
          <a:lstStyle>
            <a:lvl1pPr>
              <a:defRPr sz="2350"/>
            </a:lvl1pPr>
            <a:lvl2pPr>
              <a:defRPr sz="2000"/>
            </a:lvl2pPr>
            <a:lvl3pPr algn="r">
              <a:spcBef>
                <a:spcPts val="1200"/>
              </a:spcBef>
              <a:defRPr sz="1400" b="1"/>
            </a:lvl3pPr>
            <a:lvl4pPr algn="r">
              <a:defRPr sz="1200" b="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58938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585788"/>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7302752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BAEF2C3-07AE-4B02-AF7B-4F23F03624E2}"/>
              </a:ext>
            </a:extLst>
          </p:cNvPr>
          <p:cNvSpPr/>
          <p:nvPr userDrawn="1"/>
        </p:nvSpPr>
        <p:spPr bwMode="auto">
          <a:xfrm>
            <a:off x="5666154" y="0"/>
            <a:ext cx="652584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33556" y="2277186"/>
            <a:ext cx="4030629" cy="1231106"/>
          </a:xfrm>
        </p:spPr>
        <p:txBody>
          <a:bodyPr anchor="b"/>
          <a:lstStyle>
            <a:lvl1pPr algn="l" defTabSz="932742" rtl="0" eaLnBrk="1" latinLnBrk="0" hangingPunct="1">
              <a:lnSpc>
                <a:spcPct val="100000"/>
              </a:lnSpc>
              <a:spcBef>
                <a:spcPct val="0"/>
              </a:spcBef>
              <a:buNone/>
              <a:defRPr lang="en-US" sz="40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93C34581-7772-47A5-8C32-A74466459FA7}"/>
              </a:ext>
            </a:extLst>
          </p:cNvPr>
          <p:cNvSpPr>
            <a:spLocks noGrp="1"/>
          </p:cNvSpPr>
          <p:nvPr>
            <p:ph type="body" sz="quarter" idx="10"/>
          </p:nvPr>
        </p:nvSpPr>
        <p:spPr>
          <a:xfrm>
            <a:off x="6610193" y="937754"/>
            <a:ext cx="4808084" cy="430887"/>
          </a:xfrm>
        </p:spPr>
        <p:txBody>
          <a:bodyPr/>
          <a:lstStyle>
            <a:lvl1pPr marL="0" indent="0" algn="l">
              <a:buNone/>
              <a:defRPr sz="2800">
                <a:solidFill>
                  <a:schemeClr val="bg1"/>
                </a:solidFill>
              </a:defRPr>
            </a:lvl1pPr>
            <a:lvl2pPr algn="l">
              <a:defRPr sz="1800">
                <a:solidFill>
                  <a:schemeClr val="bg1"/>
                </a:solidFill>
              </a:defRPr>
            </a:lvl2pPr>
            <a:lvl3pPr algn="l">
              <a:defRPr sz="1400">
                <a:solidFill>
                  <a:schemeClr val="bg1"/>
                </a:solidFill>
              </a:defRPr>
            </a:lvl3pPr>
            <a:lvl4pPr algn="l">
              <a:defRPr sz="1200">
                <a:solidFill>
                  <a:schemeClr val="bg1"/>
                </a:solidFill>
              </a:defRPr>
            </a:lvl4pPr>
            <a:lvl5pPr algn="l">
              <a:defRPr sz="1200">
                <a:solidFill>
                  <a:schemeClr val="bg1"/>
                </a:solidFill>
              </a:defRPr>
            </a:lvl5pPr>
          </a:lstStyle>
          <a:p>
            <a:pPr lvl="0"/>
            <a:r>
              <a:rPr lang="en-US"/>
              <a:t>Click to edit Master text styles</a:t>
            </a:r>
          </a:p>
        </p:txBody>
      </p:sp>
      <p:sp>
        <p:nvSpPr>
          <p:cNvPr id="5" name="Text Placeholder 3">
            <a:extLst>
              <a:ext uri="{FF2B5EF4-FFF2-40B4-BE49-F238E27FC236}">
                <a16:creationId xmlns:a16="http://schemas.microsoft.com/office/drawing/2014/main" id="{E0447227-D9B4-4F10-BC61-BF7EB39191A8}"/>
              </a:ext>
            </a:extLst>
          </p:cNvPr>
          <p:cNvSpPr>
            <a:spLocks noGrp="1"/>
          </p:cNvSpPr>
          <p:nvPr>
            <p:ph type="body" sz="quarter" idx="11"/>
          </p:nvPr>
        </p:nvSpPr>
        <p:spPr>
          <a:xfrm>
            <a:off x="6610193" y="2461852"/>
            <a:ext cx="4808084" cy="430887"/>
          </a:xfrm>
        </p:spPr>
        <p:txBody>
          <a:bodyPr/>
          <a:lstStyle>
            <a:lvl1pPr marL="0" indent="0" algn="l">
              <a:buNone/>
              <a:defRPr sz="2800">
                <a:solidFill>
                  <a:schemeClr val="bg1"/>
                </a:solidFill>
              </a:defRPr>
            </a:lvl1pPr>
            <a:lvl2pPr algn="l">
              <a:defRPr sz="1800">
                <a:solidFill>
                  <a:schemeClr val="bg1"/>
                </a:solidFill>
              </a:defRPr>
            </a:lvl2pPr>
            <a:lvl3pPr algn="l">
              <a:defRPr sz="1400">
                <a:solidFill>
                  <a:schemeClr val="bg1"/>
                </a:solidFill>
              </a:defRPr>
            </a:lvl3pPr>
            <a:lvl4pPr algn="l">
              <a:defRPr sz="1200">
                <a:solidFill>
                  <a:schemeClr val="bg1"/>
                </a:solidFill>
              </a:defRPr>
            </a:lvl4pPr>
            <a:lvl5pPr algn="l">
              <a:defRPr sz="1200">
                <a:solidFill>
                  <a:schemeClr val="bg1"/>
                </a:solidFill>
              </a:defRPr>
            </a:lvl5pPr>
          </a:lstStyle>
          <a:p>
            <a:pPr lvl="0"/>
            <a:r>
              <a:rPr lang="en-US"/>
              <a:t>Click to edit Master text styles</a:t>
            </a:r>
          </a:p>
        </p:txBody>
      </p:sp>
      <p:sp>
        <p:nvSpPr>
          <p:cNvPr id="6" name="Text Placeholder 3">
            <a:extLst>
              <a:ext uri="{FF2B5EF4-FFF2-40B4-BE49-F238E27FC236}">
                <a16:creationId xmlns:a16="http://schemas.microsoft.com/office/drawing/2014/main" id="{D83A417C-8AC6-43FB-AF97-56E71F67A561}"/>
              </a:ext>
            </a:extLst>
          </p:cNvPr>
          <p:cNvSpPr>
            <a:spLocks noGrp="1"/>
          </p:cNvSpPr>
          <p:nvPr>
            <p:ph type="body" sz="quarter" idx="12"/>
          </p:nvPr>
        </p:nvSpPr>
        <p:spPr>
          <a:xfrm>
            <a:off x="6610193" y="3985950"/>
            <a:ext cx="4808084" cy="430887"/>
          </a:xfrm>
        </p:spPr>
        <p:txBody>
          <a:bodyPr/>
          <a:lstStyle>
            <a:lvl1pPr marL="0" indent="0" algn="l">
              <a:buNone/>
              <a:defRPr sz="2800">
                <a:solidFill>
                  <a:schemeClr val="bg1"/>
                </a:solidFill>
              </a:defRPr>
            </a:lvl1pPr>
            <a:lvl2pPr algn="l">
              <a:defRPr sz="1800">
                <a:solidFill>
                  <a:schemeClr val="bg1"/>
                </a:solidFill>
              </a:defRPr>
            </a:lvl2pPr>
            <a:lvl3pPr algn="l">
              <a:defRPr sz="1400">
                <a:solidFill>
                  <a:schemeClr val="bg1"/>
                </a:solidFill>
              </a:defRPr>
            </a:lvl3pPr>
            <a:lvl4pPr algn="l">
              <a:defRPr sz="1200">
                <a:solidFill>
                  <a:schemeClr val="bg1"/>
                </a:solidFill>
              </a:defRPr>
            </a:lvl4pPr>
            <a:lvl5pPr algn="l">
              <a:defRPr sz="1200">
                <a:solidFill>
                  <a:schemeClr val="bg1"/>
                </a:solidFill>
              </a:defRPr>
            </a:lvl5pPr>
          </a:lstStyle>
          <a:p>
            <a:pPr lvl="0"/>
            <a:r>
              <a:rPr lang="en-US"/>
              <a:t>Click to edit Master text styles</a:t>
            </a:r>
          </a:p>
        </p:txBody>
      </p:sp>
      <p:sp>
        <p:nvSpPr>
          <p:cNvPr id="7" name="Text Placeholder 3">
            <a:extLst>
              <a:ext uri="{FF2B5EF4-FFF2-40B4-BE49-F238E27FC236}">
                <a16:creationId xmlns:a16="http://schemas.microsoft.com/office/drawing/2014/main" id="{7BE9DAE2-5343-439A-A384-E867626B1B7E}"/>
              </a:ext>
            </a:extLst>
          </p:cNvPr>
          <p:cNvSpPr>
            <a:spLocks noGrp="1"/>
          </p:cNvSpPr>
          <p:nvPr>
            <p:ph type="body" sz="quarter" idx="13"/>
          </p:nvPr>
        </p:nvSpPr>
        <p:spPr>
          <a:xfrm>
            <a:off x="6610193" y="5510049"/>
            <a:ext cx="4808084" cy="430887"/>
          </a:xfrm>
        </p:spPr>
        <p:txBody>
          <a:bodyPr/>
          <a:lstStyle>
            <a:lvl1pPr marL="0" indent="0" algn="l">
              <a:buNone/>
              <a:defRPr sz="2800">
                <a:solidFill>
                  <a:schemeClr val="bg1"/>
                </a:solidFill>
              </a:defRPr>
            </a:lvl1pPr>
            <a:lvl2pPr algn="l">
              <a:defRPr sz="1800">
                <a:solidFill>
                  <a:schemeClr val="bg1"/>
                </a:solidFill>
              </a:defRPr>
            </a:lvl2pPr>
            <a:lvl3pPr algn="l">
              <a:defRPr sz="1400">
                <a:solidFill>
                  <a:schemeClr val="bg1"/>
                </a:solidFill>
              </a:defRPr>
            </a:lvl3pPr>
            <a:lvl4pPr algn="l">
              <a:defRPr sz="1200">
                <a:solidFill>
                  <a:schemeClr val="bg1"/>
                </a:solidFill>
              </a:defRPr>
            </a:lvl4pPr>
            <a:lvl5pPr algn="l">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20471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7" y="2139705"/>
            <a:ext cx="11339774" cy="1979132"/>
          </a:xfrm>
        </p:spPr>
        <p:txBody>
          <a:bodyPr wrap="square" lIns="0" tIns="0" rIns="0" bIns="0">
            <a:spAutoFit/>
          </a:bodyPr>
          <a:lstStyle>
            <a:lvl1pPr marL="0" indent="0">
              <a:lnSpc>
                <a:spcPct val="150000"/>
              </a:lnSpc>
              <a:spcBef>
                <a:spcPts val="2000"/>
              </a:spcBef>
              <a:spcAft>
                <a:spcPts val="0"/>
              </a:spcAft>
              <a:buNone/>
              <a:defRPr sz="2600" b="0" i="0">
                <a:solidFill>
                  <a:srgbClr val="000000"/>
                </a:solidFill>
                <a:latin typeface="+mn-lt"/>
              </a:defRPr>
            </a:lvl1pPr>
            <a:lvl2pPr marL="206099" indent="0">
              <a:lnSpc>
                <a:spcPct val="150000"/>
              </a:lnSpc>
              <a:spcBef>
                <a:spcPts val="2000"/>
              </a:spcBef>
              <a:spcAft>
                <a:spcPts val="0"/>
              </a:spcAft>
              <a:buNone/>
              <a:defRPr sz="2000">
                <a:solidFill>
                  <a:srgbClr val="000000"/>
                </a:solidFill>
              </a:defRPr>
            </a:lvl2pPr>
            <a:lvl3pPr marL="412198" indent="0">
              <a:lnSpc>
                <a:spcPct val="150000"/>
              </a:lnSpc>
              <a:spcBef>
                <a:spcPts val="2000"/>
              </a:spcBef>
              <a:spcAft>
                <a:spcPts val="0"/>
              </a:spcAft>
              <a:buNone/>
              <a:defRPr sz="2000">
                <a:solidFill>
                  <a:srgbClr val="000000"/>
                </a:solidFill>
              </a:defRPr>
            </a:lvl3pPr>
            <a:lvl4pPr marL="618297" indent="0">
              <a:spcBef>
                <a:spcPts val="0"/>
              </a:spcBef>
              <a:spcAft>
                <a:spcPts val="1172"/>
              </a:spcAft>
              <a:buNone/>
              <a:defRPr sz="1803"/>
            </a:lvl4pPr>
            <a:lvl5pPr marL="824395"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72312026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Blue Ba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367046-1AE4-4B4F-8C80-42E96458C741}"/>
              </a:ext>
            </a:extLst>
          </p:cNvPr>
          <p:cNvSpPr/>
          <p:nvPr/>
        </p:nvSpPr>
        <p:spPr>
          <a:xfrm>
            <a:off x="865" y="0"/>
            <a:ext cx="12191377" cy="12103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F83599BF-6D64-4C06-B94D-2B57624FF68D}"/>
              </a:ext>
            </a:extLst>
          </p:cNvPr>
          <p:cNvSpPr/>
          <p:nvPr/>
        </p:nvSpPr>
        <p:spPr bwMode="auto">
          <a:xfrm>
            <a:off x="11034063" y="0"/>
            <a:ext cx="1157937" cy="1210345"/>
          </a:xfrm>
          <a:custGeom>
            <a:avLst/>
            <a:gdLst>
              <a:gd name="connsiteX0" fmla="*/ 242047 w 1181156"/>
              <a:gd name="connsiteY0" fmla="*/ 0 h 1234440"/>
              <a:gd name="connsiteX1" fmla="*/ 1181156 w 1181156"/>
              <a:gd name="connsiteY1" fmla="*/ 0 h 1234440"/>
              <a:gd name="connsiteX2" fmla="*/ 1181156 w 1181156"/>
              <a:gd name="connsiteY2" fmla="*/ 1234440 h 1234440"/>
              <a:gd name="connsiteX3" fmla="*/ 0 w 1181156"/>
              <a:gd name="connsiteY3" fmla="*/ 1234440 h 1234440"/>
            </a:gdLst>
            <a:ahLst/>
            <a:cxnLst>
              <a:cxn ang="0">
                <a:pos x="connsiteX0" y="connsiteY0"/>
              </a:cxn>
              <a:cxn ang="0">
                <a:pos x="connsiteX1" y="connsiteY1"/>
              </a:cxn>
              <a:cxn ang="0">
                <a:pos x="connsiteX2" y="connsiteY2"/>
              </a:cxn>
              <a:cxn ang="0">
                <a:pos x="connsiteX3" y="connsiteY3"/>
              </a:cxn>
            </a:cxnLst>
            <a:rect l="l" t="t" r="r" b="b"/>
            <a:pathLst>
              <a:path w="1181156" h="1234440">
                <a:moveTo>
                  <a:pt x="242047" y="0"/>
                </a:moveTo>
                <a:lnTo>
                  <a:pt x="1181156" y="0"/>
                </a:lnTo>
                <a:lnTo>
                  <a:pt x="1181156" y="1234440"/>
                </a:lnTo>
                <a:lnTo>
                  <a:pt x="0" y="1234440"/>
                </a:lnTo>
                <a:close/>
              </a:path>
            </a:pathLst>
          </a:custGeom>
          <a:solidFill>
            <a:schemeClr val="accent4">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noProof="0" err="1">
              <a:gradFill>
                <a:gsLst>
                  <a:gs pos="0">
                    <a:srgbClr val="FFFFFF"/>
                  </a:gs>
                  <a:gs pos="100000">
                    <a:srgbClr val="FFFFFF"/>
                  </a:gs>
                </a:gsLst>
                <a:lin ang="5400000" scaled="0"/>
              </a:gradFill>
              <a:ea typeface="+mn-ea"/>
              <a:cs typeface="Segoe UI" pitchFamily="34" charset="0"/>
            </a:endParaRPr>
          </a:p>
        </p:txBody>
      </p:sp>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69240" y="292624"/>
            <a:ext cx="10757098" cy="832882"/>
          </a:xfrm>
        </p:spPr>
        <p:txBody>
          <a:bodyPr lIns="146304" tIns="91440" rIns="146304" bIns="91440"/>
          <a:lstStyle>
            <a:lvl1pPr marL="0" indent="0">
              <a:buNone/>
              <a:defRPr lang="en-US" sz="4705" b="0" cap="none" spc="-100" dirty="0" smtClean="0">
                <a:ln w="3175">
                  <a:noFill/>
                </a:ln>
                <a:gradFill>
                  <a:gsLst>
                    <a:gs pos="57576">
                      <a:srgbClr val="FFFFFF"/>
                    </a:gs>
                    <a:gs pos="35000">
                      <a:srgbClr val="FFFFFF"/>
                    </a:gs>
                  </a:gsLst>
                  <a:lin ang="5400000" scaled="0"/>
                </a:gradFill>
                <a:effectLst/>
                <a:cs typeface="Segoe UI" pitchFamily="34" charset="0"/>
              </a:defRPr>
            </a:lvl1pPr>
          </a:lstStyle>
          <a:p>
            <a:pPr marL="336145" lvl="0" indent="-672290">
              <a:spcBef>
                <a:spcPct val="0"/>
              </a:spcBef>
            </a:pPr>
            <a:r>
              <a:rPr lang="en-US"/>
              <a:t>Edit Master text styles</a:t>
            </a:r>
          </a:p>
        </p:txBody>
      </p:sp>
      <p:sp>
        <p:nvSpPr>
          <p:cNvPr id="7" name="TextBox 6">
            <a:extLst>
              <a:ext uri="{FF2B5EF4-FFF2-40B4-BE49-F238E27FC236}">
                <a16:creationId xmlns:a16="http://schemas.microsoft.com/office/drawing/2014/main" id="{92BD5F5F-7036-486C-96EB-08BEE59898F6}"/>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gradFill>
                  <a:gsLst>
                    <a:gs pos="100000">
                      <a:schemeClr val="tx1"/>
                    </a:gs>
                    <a:gs pos="0">
                      <a:schemeClr val="tx1"/>
                    </a:gs>
                  </a:gsLst>
                  <a:lin ang="5400000" scaled="0"/>
                </a:gradFill>
              </a:rPr>
              <a:t>Microsoft confidential. For internal use only.</a:t>
            </a:r>
          </a:p>
        </p:txBody>
      </p:sp>
    </p:spTree>
    <p:extLst>
      <p:ext uri="{BB962C8B-B14F-4D97-AF65-F5344CB8AC3E}">
        <p14:creationId xmlns:p14="http://schemas.microsoft.com/office/powerpoint/2010/main" val="24584740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5494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5583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960548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Title Slide Photo_Option">
    <p:spTree>
      <p:nvGrpSpPr>
        <p:cNvPr id="1" name=""/>
        <p:cNvGrpSpPr/>
        <p:nvPr/>
      </p:nvGrpSpPr>
      <p:grpSpPr>
        <a:xfrm>
          <a:off x="0" y="0"/>
          <a:ext cx="0" cy="0"/>
          <a:chOff x="0" y="0"/>
          <a:chExt cx="0" cy="0"/>
        </a:xfrm>
      </p:grpSpPr>
      <p:sp>
        <p:nvSpPr>
          <p:cNvPr id="4" name="Rectangle 3"/>
          <p:cNvSpPr/>
          <p:nvPr userDrawn="1"/>
        </p:nvSpPr>
        <p:spPr bwMode="auto">
          <a:xfrm>
            <a:off x="2" y="0"/>
            <a:ext cx="5878286" cy="6858000"/>
          </a:xfrm>
          <a:prstGeom prst="rect">
            <a:avLst/>
          </a:prstGeom>
          <a:solidFill>
            <a:srgbClr val="002050">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5784" tIns="108626" rIns="135784" bIns="108626" numCol="1" spcCol="0" rtlCol="0" fromWordArt="0" anchor="t" anchorCtr="0" forceAA="0" compatLnSpc="1">
            <a:prstTxWarp prst="textNoShape">
              <a:avLst/>
            </a:prstTxWarp>
            <a:noAutofit/>
          </a:bodyPr>
          <a:lstStyle/>
          <a:p>
            <a:pPr algn="ctr" defTabSz="692461" fontAlgn="base">
              <a:lnSpc>
                <a:spcPct val="90000"/>
              </a:lnSpc>
              <a:spcBef>
                <a:spcPct val="0"/>
              </a:spcBef>
              <a:spcAft>
                <a:spcPct val="0"/>
              </a:spcAft>
            </a:pPr>
            <a:endParaRPr lang="en-US" sz="1782">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617132" y="2084167"/>
            <a:ext cx="5486400" cy="1793104"/>
          </a:xfrm>
          <a:noFill/>
        </p:spPr>
        <p:txBody>
          <a:bodyPr lIns="146304" tIns="91440" rIns="146304" bIns="91440" anchor="t" anchorCtr="0"/>
          <a:lstStyle>
            <a:lvl1pPr>
              <a:defRPr sz="4010" spc="-75" baseline="0">
                <a:solidFill>
                  <a:schemeClr val="bg1"/>
                </a:solidFill>
                <a:latin typeface="Segoe UI" panose="020B0502040204020203" pitchFamily="34" charset="0"/>
                <a:cs typeface="Segoe UI" panose="020B0502040204020203" pitchFamily="34" charset="0"/>
              </a:defRPr>
            </a:lvl1pPr>
          </a:lstStyle>
          <a:p>
            <a:r>
              <a:rPr lang="en-US"/>
              <a:t>Presentation title</a:t>
            </a:r>
          </a:p>
        </p:txBody>
      </p:sp>
      <p:sp>
        <p:nvSpPr>
          <p:cNvPr id="3" name="Text Placeholder 2"/>
          <p:cNvSpPr>
            <a:spLocks noGrp="1"/>
          </p:cNvSpPr>
          <p:nvPr>
            <p:ph type="body" sz="quarter" idx="14" hasCustomPrompt="1"/>
          </p:nvPr>
        </p:nvSpPr>
        <p:spPr bwMode="auto">
          <a:xfrm>
            <a:off x="617478" y="3877271"/>
            <a:ext cx="5486400" cy="1789991"/>
          </a:xfrm>
        </p:spPr>
        <p:txBody>
          <a:bodyPr tIns="109728" bIns="109728">
            <a:noAutofit/>
          </a:bodyPr>
          <a:lstStyle>
            <a:lvl1pPr marL="0" indent="0">
              <a:spcBef>
                <a:spcPts val="0"/>
              </a:spcBef>
              <a:buNone/>
              <a:defRPr sz="2376">
                <a:solidFill>
                  <a:schemeClr val="bg1"/>
                </a:solidFill>
                <a:latin typeface="Segoe UI" panose="020B0502040204020203" pitchFamily="34" charset="0"/>
                <a:cs typeface="Segoe UI" panose="020B0502040204020203" pitchFamily="34" charset="0"/>
              </a:defRPr>
            </a:lvl1pPr>
          </a:lstStyle>
          <a:p>
            <a:pPr lvl="0"/>
            <a:r>
              <a:rPr lang="en-US"/>
              <a:t>Speaker Name</a:t>
            </a:r>
          </a:p>
        </p:txBody>
      </p:sp>
      <p:sp>
        <p:nvSpPr>
          <p:cNvPr id="13" name="Freeform 6"/>
          <p:cNvSpPr>
            <a:spLocks noEditPoints="1"/>
          </p:cNvSpPr>
          <p:nvPr userDrawn="1"/>
        </p:nvSpPr>
        <p:spPr bwMode="auto">
          <a:xfrm>
            <a:off x="5973487" y="2103611"/>
            <a:ext cx="6096001" cy="3566769"/>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67893" tIns="33945" rIns="67893" bIns="33945" numCol="1" anchor="t" anchorCtr="0" compatLnSpc="1">
            <a:prstTxWarp prst="textNoShape">
              <a:avLst/>
            </a:prstTxWarp>
          </a:bodyPr>
          <a:lstStyle/>
          <a:p>
            <a:endParaRPr lang="en-US" sz="1114"/>
          </a:p>
        </p:txBody>
      </p:sp>
      <p:pic>
        <p:nvPicPr>
          <p:cNvPr id="10" name="MS logo white - EMF" descr="Microsoft logo white text version">
            <a:extLst>
              <a:ext uri="{FF2B5EF4-FFF2-40B4-BE49-F238E27FC236}">
                <a16:creationId xmlns:a16="http://schemas.microsoft.com/office/drawing/2014/main" id="{CD4582AC-B535-4CE4-8C99-CF1AAEEE84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267098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_Title Slide Photo_Option">
    <p:bg>
      <p:bgPr>
        <a:solidFill>
          <a:srgbClr val="0070C0"/>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5878286" cy="6858000"/>
          </a:xfrm>
          <a:prstGeom prst="rect">
            <a:avLst/>
          </a:prstGeom>
          <a:solidFill>
            <a:srgbClr val="002050">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5784" tIns="108626" rIns="135784" bIns="108626" numCol="1" spcCol="0" rtlCol="0" fromWordArt="0" anchor="t" anchorCtr="0" forceAA="0" compatLnSpc="1">
            <a:prstTxWarp prst="textNoShape">
              <a:avLst/>
            </a:prstTxWarp>
            <a:noAutofit/>
          </a:bodyPr>
          <a:lstStyle/>
          <a:p>
            <a:pPr algn="ctr" defTabSz="692461" fontAlgn="base">
              <a:lnSpc>
                <a:spcPct val="90000"/>
              </a:lnSpc>
              <a:spcBef>
                <a:spcPct val="0"/>
              </a:spcBef>
              <a:spcAft>
                <a:spcPct val="0"/>
              </a:spcAft>
            </a:pPr>
            <a:endParaRPr lang="en-US" sz="1782">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618569" y="2084189"/>
            <a:ext cx="5486400" cy="1793104"/>
          </a:xfrm>
          <a:noFill/>
        </p:spPr>
        <p:txBody>
          <a:bodyPr lIns="146304" tIns="91440" rIns="146304" bIns="91440" anchor="t" anchorCtr="0"/>
          <a:lstStyle>
            <a:lvl1pPr>
              <a:defRPr sz="4010" spc="-75" baseline="0">
                <a:gradFill>
                  <a:gsLst>
                    <a:gs pos="86111">
                      <a:schemeClr val="tx1"/>
                    </a:gs>
                    <a:gs pos="76250">
                      <a:schemeClr val="tx1"/>
                    </a:gs>
                  </a:gsLst>
                  <a:lin ang="5400000" scaled="0"/>
                </a:gradFill>
                <a:latin typeface="Segoe UI" panose="020B0502040204020203" pitchFamily="34" charset="0"/>
                <a:cs typeface="Segoe UI" panose="020B0502040204020203" pitchFamily="34" charset="0"/>
              </a:defRPr>
            </a:lvl1pPr>
          </a:lstStyle>
          <a:p>
            <a:r>
              <a:rPr lang="en-US"/>
              <a:t>Presentation title</a:t>
            </a:r>
          </a:p>
        </p:txBody>
      </p:sp>
      <p:sp>
        <p:nvSpPr>
          <p:cNvPr id="13" name="Freeform 6"/>
          <p:cNvSpPr>
            <a:spLocks noEditPoints="1"/>
          </p:cNvSpPr>
          <p:nvPr userDrawn="1"/>
        </p:nvSpPr>
        <p:spPr bwMode="auto">
          <a:xfrm>
            <a:off x="5973487" y="2103611"/>
            <a:ext cx="6096001" cy="3566769"/>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67893" tIns="33945" rIns="67893" bIns="33945" numCol="1" anchor="t" anchorCtr="0" compatLnSpc="1">
            <a:prstTxWarp prst="textNoShape">
              <a:avLst/>
            </a:prstTxWarp>
          </a:bodyPr>
          <a:lstStyle/>
          <a:p>
            <a:endParaRPr lang="en-US" sz="1114"/>
          </a:p>
        </p:txBody>
      </p:sp>
      <p:pic>
        <p:nvPicPr>
          <p:cNvPr id="16" name="MS logo white - EMF" descr="Microsoft logo white text version">
            <a:extLst>
              <a:ext uri="{FF2B5EF4-FFF2-40B4-BE49-F238E27FC236}">
                <a16:creationId xmlns:a16="http://schemas.microsoft.com/office/drawing/2014/main" id="{B39A48BC-201E-467B-BE62-B0CCC3548A6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34224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2_Title Slide Photo_Option">
    <p:spTree>
      <p:nvGrpSpPr>
        <p:cNvPr id="1" name=""/>
        <p:cNvGrpSpPr/>
        <p:nvPr/>
      </p:nvGrpSpPr>
      <p:grpSpPr>
        <a:xfrm>
          <a:off x="0" y="0"/>
          <a:ext cx="0" cy="0"/>
          <a:chOff x="0" y="0"/>
          <a:chExt cx="0" cy="0"/>
        </a:xfrm>
      </p:grpSpPr>
      <p:sp>
        <p:nvSpPr>
          <p:cNvPr id="4" name="Rectangle 3"/>
          <p:cNvSpPr/>
          <p:nvPr userDrawn="1"/>
        </p:nvSpPr>
        <p:spPr bwMode="auto">
          <a:xfrm>
            <a:off x="2" y="0"/>
            <a:ext cx="5878286" cy="6858000"/>
          </a:xfrm>
          <a:prstGeom prst="rect">
            <a:avLst/>
          </a:prstGeom>
          <a:solidFill>
            <a:srgbClr val="002050">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5784" tIns="108626" rIns="135784" bIns="108626" numCol="1" spcCol="0" rtlCol="0" fromWordArt="0" anchor="t" anchorCtr="0" forceAA="0" compatLnSpc="1">
            <a:prstTxWarp prst="textNoShape">
              <a:avLst/>
            </a:prstTxWarp>
            <a:noAutofit/>
          </a:bodyPr>
          <a:lstStyle/>
          <a:p>
            <a:pPr algn="ctr" defTabSz="692461" fontAlgn="base">
              <a:lnSpc>
                <a:spcPct val="90000"/>
              </a:lnSpc>
              <a:spcBef>
                <a:spcPct val="0"/>
              </a:spcBef>
              <a:spcAft>
                <a:spcPct val="0"/>
              </a:spcAft>
            </a:pPr>
            <a:endParaRPr lang="en-US" sz="1782">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617132" y="2084167"/>
            <a:ext cx="5486400" cy="1793104"/>
          </a:xfrm>
          <a:noFill/>
        </p:spPr>
        <p:txBody>
          <a:bodyPr lIns="146304" tIns="91440" rIns="146304" bIns="91440" anchor="t" anchorCtr="0"/>
          <a:lstStyle>
            <a:lvl1pPr>
              <a:defRPr sz="4010" spc="-75" baseline="0">
                <a:solidFill>
                  <a:schemeClr val="bg1"/>
                </a:solidFill>
                <a:latin typeface="Segoe UI" panose="020B0502040204020203" pitchFamily="34" charset="0"/>
                <a:cs typeface="Segoe UI" panose="020B0502040204020203" pitchFamily="34" charset="0"/>
              </a:defRPr>
            </a:lvl1pPr>
          </a:lstStyle>
          <a:p>
            <a:r>
              <a:rPr lang="en-US"/>
              <a:t>Presentation title</a:t>
            </a:r>
          </a:p>
        </p:txBody>
      </p:sp>
      <p:sp>
        <p:nvSpPr>
          <p:cNvPr id="3" name="Text Placeholder 2"/>
          <p:cNvSpPr>
            <a:spLocks noGrp="1"/>
          </p:cNvSpPr>
          <p:nvPr>
            <p:ph type="body" sz="quarter" idx="14" hasCustomPrompt="1"/>
          </p:nvPr>
        </p:nvSpPr>
        <p:spPr bwMode="auto">
          <a:xfrm>
            <a:off x="617478" y="3877271"/>
            <a:ext cx="5486400" cy="1789991"/>
          </a:xfrm>
        </p:spPr>
        <p:txBody>
          <a:bodyPr tIns="109728" bIns="109728">
            <a:noAutofit/>
          </a:bodyPr>
          <a:lstStyle>
            <a:lvl1pPr marL="0" indent="0">
              <a:spcBef>
                <a:spcPts val="0"/>
              </a:spcBef>
              <a:buNone/>
              <a:defRPr sz="2376">
                <a:solidFill>
                  <a:schemeClr val="bg1"/>
                </a:solidFill>
                <a:latin typeface="Segoe UI" panose="020B0502040204020203" pitchFamily="34" charset="0"/>
                <a:cs typeface="Segoe UI" panose="020B0502040204020203" pitchFamily="34" charset="0"/>
              </a:defRPr>
            </a:lvl1pPr>
          </a:lstStyle>
          <a:p>
            <a:pPr lvl="0"/>
            <a:r>
              <a:rPr lang="en-US"/>
              <a:t>Speaker Name</a:t>
            </a:r>
          </a:p>
        </p:txBody>
      </p:sp>
      <p:sp>
        <p:nvSpPr>
          <p:cNvPr id="13" name="Freeform 6"/>
          <p:cNvSpPr>
            <a:spLocks noEditPoints="1"/>
          </p:cNvSpPr>
          <p:nvPr userDrawn="1"/>
        </p:nvSpPr>
        <p:spPr bwMode="auto">
          <a:xfrm>
            <a:off x="5973487" y="2103611"/>
            <a:ext cx="6096001" cy="3566769"/>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67893" tIns="33945" rIns="67893" bIns="33945" numCol="1" anchor="t" anchorCtr="0" compatLnSpc="1">
            <a:prstTxWarp prst="textNoShape">
              <a:avLst/>
            </a:prstTxWarp>
          </a:bodyPr>
          <a:lstStyle/>
          <a:p>
            <a:endParaRPr lang="en-US" sz="1114"/>
          </a:p>
        </p:txBody>
      </p:sp>
      <p:pic>
        <p:nvPicPr>
          <p:cNvPr id="10" name="MS logo white - EMF" descr="Microsoft logo white text version">
            <a:extLst>
              <a:ext uri="{FF2B5EF4-FFF2-40B4-BE49-F238E27FC236}">
                <a16:creationId xmlns:a16="http://schemas.microsoft.com/office/drawing/2014/main" id="{CD4582AC-B535-4CE4-8C99-CF1AAEEE84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022091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3_Title Slide Photo_Option">
    <p:bg>
      <p:bgPr>
        <a:solidFill>
          <a:srgbClr val="0070C0"/>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5878286" cy="6858000"/>
          </a:xfrm>
          <a:prstGeom prst="rect">
            <a:avLst/>
          </a:prstGeom>
          <a:solidFill>
            <a:srgbClr val="002050">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5784" tIns="108626" rIns="135784" bIns="108626" numCol="1" spcCol="0" rtlCol="0" fromWordArt="0" anchor="t" anchorCtr="0" forceAA="0" compatLnSpc="1">
            <a:prstTxWarp prst="textNoShape">
              <a:avLst/>
            </a:prstTxWarp>
            <a:noAutofit/>
          </a:bodyPr>
          <a:lstStyle/>
          <a:p>
            <a:pPr algn="ctr" defTabSz="692461" fontAlgn="base">
              <a:lnSpc>
                <a:spcPct val="90000"/>
              </a:lnSpc>
              <a:spcBef>
                <a:spcPct val="0"/>
              </a:spcBef>
              <a:spcAft>
                <a:spcPct val="0"/>
              </a:spcAft>
            </a:pPr>
            <a:endParaRPr lang="en-US" sz="1782">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618569" y="2084189"/>
            <a:ext cx="5486400" cy="1793104"/>
          </a:xfrm>
          <a:noFill/>
        </p:spPr>
        <p:txBody>
          <a:bodyPr lIns="146304" tIns="91440" rIns="146304" bIns="91440" anchor="t" anchorCtr="0"/>
          <a:lstStyle>
            <a:lvl1pPr>
              <a:defRPr sz="4010" spc="-75" baseline="0">
                <a:gradFill>
                  <a:gsLst>
                    <a:gs pos="86111">
                      <a:schemeClr val="tx1"/>
                    </a:gs>
                    <a:gs pos="76250">
                      <a:schemeClr val="tx1"/>
                    </a:gs>
                  </a:gsLst>
                  <a:lin ang="5400000" scaled="0"/>
                </a:gradFill>
                <a:latin typeface="Segoe UI" panose="020B0502040204020203" pitchFamily="34" charset="0"/>
                <a:cs typeface="Segoe UI" panose="020B0502040204020203" pitchFamily="34" charset="0"/>
              </a:defRPr>
            </a:lvl1pPr>
          </a:lstStyle>
          <a:p>
            <a:r>
              <a:rPr lang="en-US"/>
              <a:t>Presentation title</a:t>
            </a:r>
          </a:p>
        </p:txBody>
      </p:sp>
      <p:sp>
        <p:nvSpPr>
          <p:cNvPr id="13" name="Freeform 6"/>
          <p:cNvSpPr>
            <a:spLocks noEditPoints="1"/>
          </p:cNvSpPr>
          <p:nvPr userDrawn="1"/>
        </p:nvSpPr>
        <p:spPr bwMode="auto">
          <a:xfrm>
            <a:off x="5973487" y="2103611"/>
            <a:ext cx="6096001" cy="3566769"/>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67893" tIns="33945" rIns="67893" bIns="33945" numCol="1" anchor="t" anchorCtr="0" compatLnSpc="1">
            <a:prstTxWarp prst="textNoShape">
              <a:avLst/>
            </a:prstTxWarp>
          </a:bodyPr>
          <a:lstStyle/>
          <a:p>
            <a:endParaRPr lang="en-US" sz="1114"/>
          </a:p>
        </p:txBody>
      </p:sp>
      <p:pic>
        <p:nvPicPr>
          <p:cNvPr id="16" name="MS logo white - EMF" descr="Microsoft logo white text version">
            <a:extLst>
              <a:ext uri="{FF2B5EF4-FFF2-40B4-BE49-F238E27FC236}">
                <a16:creationId xmlns:a16="http://schemas.microsoft.com/office/drawing/2014/main" id="{B39A48BC-201E-467B-BE62-B0CCC3548A6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18346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and Bullet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269304" y="1187646"/>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84" y="6043944"/>
            <a:ext cx="1880002" cy="805829"/>
          </a:xfrm>
          <a:prstGeom prst="rect">
            <a:avLst/>
          </a:prstGeom>
        </p:spPr>
      </p:pic>
      <p:sp>
        <p:nvSpPr>
          <p:cNvPr id="7" name="Slide Number Placeholder 5"/>
          <p:cNvSpPr>
            <a:spLocks noGrp="1"/>
          </p:cNvSpPr>
          <p:nvPr>
            <p:ph type="sldNum" sz="quarter" idx="4"/>
          </p:nvPr>
        </p:nvSpPr>
        <p:spPr>
          <a:xfrm flipH="1">
            <a:off x="11345798" y="6231036"/>
            <a:ext cx="578519" cy="456059"/>
          </a:xfrm>
          <a:prstGeom prst="rect">
            <a:avLst/>
          </a:prstGeom>
        </p:spPr>
        <p:txBody>
          <a:bodyPr vert="horz" lIns="91440" tIns="45720" rIns="91440" bIns="45720" rtlCol="0" anchor="ctr"/>
          <a:lstStyle>
            <a:lvl1pPr algn="r">
              <a:defRPr sz="980">
                <a:solidFill>
                  <a:srgbClr val="505050"/>
                </a:solidFill>
                <a:latin typeface="+mn-lt"/>
                <a:cs typeface="Segoe UI Light"/>
              </a:defRPr>
            </a:lvl1pPr>
          </a:lstStyle>
          <a:p>
            <a:fld id="{A2976F41-3A97-445D-9E07-C5C27A872DA7}" type="slidenum">
              <a:rPr lang="en-US" smtClean="0"/>
              <a:t>‹#›</a:t>
            </a:fld>
            <a:endParaRPr lang="en-US"/>
          </a:p>
        </p:txBody>
      </p:sp>
    </p:spTree>
    <p:extLst>
      <p:ext uri="{BB962C8B-B14F-4D97-AF65-F5344CB8AC3E}">
        <p14:creationId xmlns:p14="http://schemas.microsoft.com/office/powerpoint/2010/main" val="45554546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090427"/>
          </a:xfrm>
          <a:noFill/>
        </p:spPr>
        <p:txBody>
          <a:bodyPr tIns="91440" bIns="91440" anchor="t" anchorCtr="0">
            <a:spAutoFit/>
          </a:bodyPr>
          <a:lstStyle>
            <a:lvl1pPr>
              <a:defRPr sz="6540" spc="-91" baseline="0">
                <a:gradFill>
                  <a:gsLst>
                    <a:gs pos="100000">
                      <a:schemeClr val="tx1"/>
                    </a:gs>
                    <a:gs pos="0">
                      <a:schemeClr val="tx1"/>
                    </a:gs>
                  </a:gsLst>
                  <a:lin ang="5400000" scaled="0"/>
                </a:gradFill>
              </a:defRPr>
            </a:lvl1pPr>
          </a:lstStyle>
          <a:p>
            <a:r>
              <a:rPr lang="en-US"/>
              <a:t>Section title</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2416B665-83EA-4666-9A59-A98C54051106}" type="slidenum">
              <a:rPr lang="en-US" smtClean="0"/>
              <a:pPr/>
              <a:t>‹#›</a:t>
            </a:fld>
            <a:endParaRPr lang="en-US"/>
          </a:p>
        </p:txBody>
      </p:sp>
    </p:spTree>
    <p:extLst>
      <p:ext uri="{BB962C8B-B14F-4D97-AF65-F5344CB8AC3E}">
        <p14:creationId xmlns:p14="http://schemas.microsoft.com/office/powerpoint/2010/main" val="23517063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81553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1596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4_Title Slide Photo_Option">
    <p:bg>
      <p:bgPr>
        <a:solidFill>
          <a:srgbClr val="0070C0"/>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 y="0"/>
            <a:ext cx="5878286" cy="6858000"/>
          </a:xfrm>
          <a:prstGeom prst="rect">
            <a:avLst/>
          </a:prstGeom>
          <a:solidFill>
            <a:srgbClr val="002050">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5784" tIns="108626" rIns="135784" bIns="108626" numCol="1" spcCol="0" rtlCol="0" fromWordArt="0" anchor="t" anchorCtr="0" forceAA="0" compatLnSpc="1">
            <a:prstTxWarp prst="textNoShape">
              <a:avLst/>
            </a:prstTxWarp>
            <a:noAutofit/>
          </a:bodyPr>
          <a:lstStyle/>
          <a:p>
            <a:pPr algn="ctr" defTabSz="692461" fontAlgn="base">
              <a:lnSpc>
                <a:spcPct val="90000"/>
              </a:lnSpc>
              <a:spcBef>
                <a:spcPct val="0"/>
              </a:spcBef>
              <a:spcAft>
                <a:spcPct val="0"/>
              </a:spcAft>
            </a:pPr>
            <a:endParaRPr lang="en-US" sz="1782">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43" y="2084189"/>
            <a:ext cx="5826761" cy="1793104"/>
          </a:xfrm>
          <a:noFill/>
        </p:spPr>
        <p:txBody>
          <a:bodyPr lIns="146304" tIns="91440" rIns="146304" bIns="91440" anchor="t" anchorCtr="0"/>
          <a:lstStyle>
            <a:lvl1pPr>
              <a:defRPr sz="4010" spc="-75" baseline="0">
                <a:gradFill>
                  <a:gsLst>
                    <a:gs pos="86111">
                      <a:schemeClr val="tx1"/>
                    </a:gs>
                    <a:gs pos="7625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23" y="3877271"/>
            <a:ext cx="5826761" cy="1789991"/>
          </a:xfrm>
        </p:spPr>
        <p:txBody>
          <a:bodyPr tIns="109728" bIns="109728">
            <a:noAutofit/>
          </a:bodyPr>
          <a:lstStyle>
            <a:lvl1pPr marL="0" indent="0">
              <a:spcBef>
                <a:spcPts val="0"/>
              </a:spcBef>
              <a:buNone/>
              <a:defRPr sz="2376">
                <a:gradFill>
                  <a:gsLst>
                    <a:gs pos="25926">
                      <a:schemeClr val="tx1"/>
                    </a:gs>
                    <a:gs pos="51000">
                      <a:schemeClr val="tx1"/>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48525" y="6229914"/>
            <a:ext cx="1570718" cy="299186"/>
            <a:chOff x="457200" y="1643393"/>
            <a:chExt cx="4492753" cy="96454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14"/>
            </a:p>
          </p:txBody>
        </p:sp>
      </p:grpSp>
      <p:sp>
        <p:nvSpPr>
          <p:cNvPr id="13" name="Freeform 6"/>
          <p:cNvSpPr>
            <a:spLocks noEditPoints="1"/>
          </p:cNvSpPr>
          <p:nvPr userDrawn="1"/>
        </p:nvSpPr>
        <p:spPr bwMode="auto">
          <a:xfrm>
            <a:off x="5973487" y="2103611"/>
            <a:ext cx="6096001" cy="3566769"/>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67893" tIns="33945" rIns="67893" bIns="33945" numCol="1" anchor="t" anchorCtr="0" compatLnSpc="1">
            <a:prstTxWarp prst="textNoShape">
              <a:avLst/>
            </a:prstTxWarp>
          </a:bodyPr>
          <a:lstStyle/>
          <a:p>
            <a:endParaRPr lang="en-US" sz="1114"/>
          </a:p>
        </p:txBody>
      </p:sp>
    </p:spTree>
    <p:extLst>
      <p:ext uri="{BB962C8B-B14F-4D97-AF65-F5344CB8AC3E}">
        <p14:creationId xmlns:p14="http://schemas.microsoft.com/office/powerpoint/2010/main" val="1335499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129399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5_Title Slide Photo_Option">
    <p:bg>
      <p:bgPr>
        <a:solidFill>
          <a:srgbClr val="0070C0"/>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 y="0"/>
            <a:ext cx="5878286" cy="6858000"/>
          </a:xfrm>
          <a:prstGeom prst="rect">
            <a:avLst/>
          </a:prstGeom>
          <a:solidFill>
            <a:srgbClr val="002050">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5784" tIns="108626" rIns="135784" bIns="108626" numCol="1" spcCol="0" rtlCol="0" fromWordArt="0" anchor="t" anchorCtr="0" forceAA="0" compatLnSpc="1">
            <a:prstTxWarp prst="textNoShape">
              <a:avLst/>
            </a:prstTxWarp>
            <a:noAutofit/>
          </a:bodyPr>
          <a:lstStyle/>
          <a:p>
            <a:pPr algn="ctr" defTabSz="692461" fontAlgn="base">
              <a:lnSpc>
                <a:spcPct val="90000"/>
              </a:lnSpc>
              <a:spcBef>
                <a:spcPct val="0"/>
              </a:spcBef>
              <a:spcAft>
                <a:spcPct val="0"/>
              </a:spcAft>
            </a:pPr>
            <a:endParaRPr lang="en-US" sz="1782">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43" y="2084189"/>
            <a:ext cx="5826761" cy="1793104"/>
          </a:xfrm>
          <a:noFill/>
        </p:spPr>
        <p:txBody>
          <a:bodyPr lIns="146304" tIns="91440" rIns="146304" bIns="91440" anchor="t" anchorCtr="0"/>
          <a:lstStyle>
            <a:lvl1pPr>
              <a:defRPr sz="4010" spc="-75" baseline="0">
                <a:gradFill>
                  <a:gsLst>
                    <a:gs pos="86111">
                      <a:schemeClr val="tx1"/>
                    </a:gs>
                    <a:gs pos="7625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23" y="3877271"/>
            <a:ext cx="5826761" cy="1789991"/>
          </a:xfrm>
        </p:spPr>
        <p:txBody>
          <a:bodyPr tIns="109728" bIns="109728">
            <a:noAutofit/>
          </a:bodyPr>
          <a:lstStyle>
            <a:lvl1pPr marL="0" indent="0">
              <a:spcBef>
                <a:spcPts val="0"/>
              </a:spcBef>
              <a:buNone/>
              <a:defRPr sz="2376">
                <a:gradFill>
                  <a:gsLst>
                    <a:gs pos="25926">
                      <a:schemeClr val="tx1"/>
                    </a:gs>
                    <a:gs pos="51000">
                      <a:schemeClr val="tx1"/>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48525" y="6229914"/>
            <a:ext cx="1570718" cy="299186"/>
            <a:chOff x="457200" y="1643393"/>
            <a:chExt cx="4492753" cy="96454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14"/>
            </a:p>
          </p:txBody>
        </p:sp>
      </p:grpSp>
      <p:sp>
        <p:nvSpPr>
          <p:cNvPr id="13" name="Freeform 6"/>
          <p:cNvSpPr>
            <a:spLocks noEditPoints="1"/>
          </p:cNvSpPr>
          <p:nvPr userDrawn="1"/>
        </p:nvSpPr>
        <p:spPr bwMode="auto">
          <a:xfrm>
            <a:off x="5973487" y="2103611"/>
            <a:ext cx="6096001" cy="3566769"/>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67893" tIns="33945" rIns="67893" bIns="33945" numCol="1" anchor="t" anchorCtr="0" compatLnSpc="1">
            <a:prstTxWarp prst="textNoShape">
              <a:avLst/>
            </a:prstTxWarp>
          </a:bodyPr>
          <a:lstStyle/>
          <a:p>
            <a:endParaRPr lang="en-US" sz="1114"/>
          </a:p>
        </p:txBody>
      </p:sp>
    </p:spTree>
    <p:extLst>
      <p:ext uri="{BB962C8B-B14F-4D97-AF65-F5344CB8AC3E}">
        <p14:creationId xmlns:p14="http://schemas.microsoft.com/office/powerpoint/2010/main" val="3241310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090427"/>
          </a:xfrm>
          <a:noFill/>
        </p:spPr>
        <p:txBody>
          <a:bodyPr tIns="91440" bIns="91440" anchor="t" anchorCtr="0">
            <a:spAutoFit/>
          </a:bodyPr>
          <a:lstStyle>
            <a:lvl1pPr>
              <a:defRPr sz="6540" spc="-91" baseline="0">
                <a:gradFill>
                  <a:gsLst>
                    <a:gs pos="100000">
                      <a:schemeClr val="tx1"/>
                    </a:gs>
                    <a:gs pos="0">
                      <a:schemeClr val="tx1"/>
                    </a:gs>
                  </a:gsLst>
                  <a:lin ang="5400000" scaled="0"/>
                </a:gradFill>
              </a:defRPr>
            </a:lvl1pPr>
          </a:lstStyle>
          <a:p>
            <a:r>
              <a:rPr lang="en-US"/>
              <a:t>Section title</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2416B665-83EA-4666-9A59-A98C54051106}" type="slidenum">
              <a:rPr lang="en-US" smtClean="0"/>
              <a:pPr/>
              <a:t>‹#›</a:t>
            </a:fld>
            <a:endParaRPr lang="en-US"/>
          </a:p>
        </p:txBody>
      </p:sp>
    </p:spTree>
    <p:extLst>
      <p:ext uri="{BB962C8B-B14F-4D97-AF65-F5344CB8AC3E}">
        <p14:creationId xmlns:p14="http://schemas.microsoft.com/office/powerpoint/2010/main" val="3890335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1">
    <p:spTree>
      <p:nvGrpSpPr>
        <p:cNvPr id="1" name=""/>
        <p:cNvGrpSpPr/>
        <p:nvPr/>
      </p:nvGrpSpPr>
      <p:grpSpPr>
        <a:xfrm>
          <a:off x="0" y="0"/>
          <a:ext cx="0" cy="0"/>
          <a:chOff x="0" y="0"/>
          <a:chExt cx="0" cy="0"/>
        </a:xfrm>
      </p:grpSpPr>
      <p:sp>
        <p:nvSpPr>
          <p:cNvPr id="8" name="Rectangle 7"/>
          <p:cNvSpPr/>
          <p:nvPr userDrawn="1"/>
        </p:nvSpPr>
        <p:spPr bwMode="gray">
          <a:xfrm>
            <a:off x="150853" y="1084729"/>
            <a:ext cx="5487829" cy="408734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5" tIns="134444" rIns="168055" bIns="134444" numCol="1" spcCol="0" rtlCol="0" fromWordArt="0" anchor="t" anchorCtr="0" forceAA="0" compatLnSpc="1">
            <a:prstTxWarp prst="textNoShape">
              <a:avLst/>
            </a:prstTxWarp>
            <a:noAutofit/>
          </a:bodyPr>
          <a:lstStyle/>
          <a:p>
            <a:pPr algn="ctr" defTabSz="856883" fontAlgn="base">
              <a:lnSpc>
                <a:spcPct val="90000"/>
              </a:lnSpc>
              <a:spcBef>
                <a:spcPct val="0"/>
              </a:spcBef>
              <a:spcAft>
                <a:spcPct val="0"/>
              </a:spcAft>
            </a:pPr>
            <a:endParaRPr lang="en-US" sz="225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3" y="1514475"/>
            <a:ext cx="5487829" cy="2743426"/>
          </a:xfrm>
          <a:noFill/>
        </p:spPr>
        <p:txBody>
          <a:bodyPr vert="horz" lIns="137160" tIns="182880" rIns="146304" bIns="91440" rtlCol="0" anchor="t" anchorCtr="0">
            <a:normAutofit/>
          </a:bodyPr>
          <a:lstStyle>
            <a:lvl1pPr marL="0" indent="0">
              <a:defRPr lang="en-US" sz="4125" spc="-92" dirty="0">
                <a:gradFill>
                  <a:gsLst>
                    <a:gs pos="5833">
                      <a:srgbClr val="FFFFFF"/>
                    </a:gs>
                    <a:gs pos="18000">
                      <a:srgbClr val="FFFFFF"/>
                    </a:gs>
                  </a:gsLst>
                  <a:lin ang="5400000" scaled="0"/>
                </a:gradFill>
              </a:defRPr>
            </a:lvl1pPr>
          </a:lstStyle>
          <a:p>
            <a:pPr lvl="0"/>
            <a:r>
              <a:rPr lang="en-US"/>
              <a:t>Presentation title</a:t>
            </a:r>
          </a:p>
        </p:txBody>
      </p:sp>
      <p:sp>
        <p:nvSpPr>
          <p:cNvPr id="4" name="Text Placeholder 3"/>
          <p:cNvSpPr>
            <a:spLocks noGrp="1"/>
          </p:cNvSpPr>
          <p:nvPr>
            <p:ph type="body" sz="quarter" idx="10" hasCustomPrompt="1"/>
          </p:nvPr>
        </p:nvSpPr>
        <p:spPr>
          <a:xfrm>
            <a:off x="150853" y="4257675"/>
            <a:ext cx="5487829" cy="914400"/>
          </a:xfrm>
        </p:spPr>
        <p:txBody>
          <a:bodyPr lIns="137160" tIns="91440">
            <a:noAutofit/>
          </a:bodyPr>
          <a:lstStyle>
            <a:lvl1pPr marL="0" indent="0">
              <a:spcBef>
                <a:spcPts val="0"/>
              </a:spcBef>
              <a:buNone/>
              <a:defRPr sz="1875">
                <a:solidFill>
                  <a:schemeClr val="bg1"/>
                </a:solidFill>
              </a:defRPr>
            </a:lvl1pPr>
            <a:lvl2pPr marL="264069" indent="0">
              <a:buNone/>
              <a:defRPr sz="1875">
                <a:solidFill>
                  <a:schemeClr val="bg1"/>
                </a:solidFill>
              </a:defRPr>
            </a:lvl2pPr>
            <a:lvl3pPr marL="551696" indent="0">
              <a:buNone/>
              <a:defRPr sz="1875">
                <a:solidFill>
                  <a:schemeClr val="bg1"/>
                </a:solidFill>
              </a:defRPr>
            </a:lvl3pPr>
            <a:lvl4pPr marL="815766" indent="0">
              <a:buNone/>
              <a:defRPr sz="1875">
                <a:solidFill>
                  <a:schemeClr val="bg1"/>
                </a:solidFill>
              </a:defRPr>
            </a:lvl4pPr>
            <a:lvl5pPr marL="1036444" indent="0">
              <a:buNone/>
              <a:defRPr sz="1875">
                <a:solidFill>
                  <a:schemeClr val="bg1"/>
                </a:solidFill>
              </a:defRPr>
            </a:lvl5pPr>
          </a:lstStyle>
          <a:p>
            <a:pPr lvl="0"/>
            <a:r>
              <a:rPr lang="en-US"/>
              <a:t>Speaker Name</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52789" y="6239514"/>
            <a:ext cx="1551760" cy="338715"/>
          </a:xfrm>
          <a:prstGeom prst="rect">
            <a:avLst/>
          </a:prstGeom>
          <a:noFill/>
          <a:ln>
            <a:noFill/>
          </a:ln>
        </p:spPr>
      </p:pic>
      <p:sp>
        <p:nvSpPr>
          <p:cNvPr id="18" name="Footer Placeholder 6"/>
          <p:cNvSpPr txBox="1">
            <a:spLocks/>
          </p:cNvSpPr>
          <p:nvPr userDrawn="1"/>
        </p:nvSpPr>
        <p:spPr>
          <a:xfrm>
            <a:off x="242112" y="1116421"/>
            <a:ext cx="2537673" cy="380127"/>
          </a:xfrm>
          <a:prstGeom prst="rect">
            <a:avLst/>
          </a:prstGeom>
        </p:spPr>
        <p:txBody>
          <a:bodyPr vert="horz" lIns="71418" tIns="35708" rIns="71418" bIns="35708" rtlCol="0" anchor="ctr"/>
          <a:lstStyle>
            <a:defPPr>
              <a:defRPr lang="en-US"/>
            </a:defPPr>
            <a:lvl1pPr marL="0" algn="l" defTabSz="1088105" rtl="0" eaLnBrk="1" latinLnBrk="0" hangingPunct="1">
              <a:defRPr sz="1400" b="1" kern="1200" baseline="0">
                <a:solidFill>
                  <a:schemeClr val="bg1"/>
                </a:solidFill>
                <a:latin typeface="+mj-lt"/>
                <a:ea typeface="Segoe UI" pitchFamily="34" charset="0"/>
                <a:cs typeface="Segoe UI" pitchFamily="34" charset="0"/>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a:lstStyle>
          <a:p>
            <a:pPr marL="0" algn="l" defTabSz="1020098" rtl="0" eaLnBrk="1" latinLnBrk="0" hangingPunct="1"/>
            <a:r>
              <a:rPr lang="en-IN" sz="1313" b="0" kern="1200" baseline="0">
                <a:solidFill>
                  <a:schemeClr val="bg1"/>
                </a:solidFill>
                <a:latin typeface="+mn-lt"/>
                <a:ea typeface="Segoe UI" pitchFamily="34" charset="0"/>
                <a:cs typeface="Segoe UI" pitchFamily="34" charset="0"/>
              </a:rPr>
              <a:t>Microsoft Technology </a:t>
            </a:r>
            <a:r>
              <a:rPr lang="en-US" sz="1313" b="0" kern="1200" baseline="0" noProof="0">
                <a:solidFill>
                  <a:schemeClr val="bg1"/>
                </a:solidFill>
                <a:latin typeface="+mn-lt"/>
                <a:ea typeface="Segoe UI" pitchFamily="34" charset="0"/>
                <a:cs typeface="Segoe UI" pitchFamily="34" charset="0"/>
              </a:rPr>
              <a:t>Centers</a:t>
            </a:r>
          </a:p>
        </p:txBody>
      </p:sp>
      <p:pic>
        <p:nvPicPr>
          <p:cNvPr id="3" name="Picture 2">
            <a:extLst>
              <a:ext uri="{FF2B5EF4-FFF2-40B4-BE49-F238E27FC236}">
                <a16:creationId xmlns:a16="http://schemas.microsoft.com/office/drawing/2014/main" id="{2C41EA29-B0E7-4D4B-B561-23128EB7B4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085541"/>
            <a:ext cx="12192000" cy="5778500"/>
          </a:xfrm>
          <a:prstGeom prst="rect">
            <a:avLst/>
          </a:prstGeom>
        </p:spPr>
      </p:pic>
    </p:spTree>
    <p:extLst>
      <p:ext uri="{BB962C8B-B14F-4D97-AF65-F5344CB8AC3E}">
        <p14:creationId xmlns:p14="http://schemas.microsoft.com/office/powerpoint/2010/main" val="2853893364"/>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791854"/>
            <a:ext cx="11018838" cy="4477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3">
            <a:extLst>
              <a:ext uri="{FF2B5EF4-FFF2-40B4-BE49-F238E27FC236}">
                <a16:creationId xmlns:a16="http://schemas.microsoft.com/office/drawing/2014/main" id="{723A0537-EC5A-4C83-B945-47409FBF89BC}"/>
              </a:ext>
            </a:extLst>
          </p:cNvPr>
          <p:cNvSpPr>
            <a:spLocks noGrp="1"/>
          </p:cNvSpPr>
          <p:nvPr>
            <p:ph type="body" sz="quarter" idx="19"/>
          </p:nvPr>
        </p:nvSpPr>
        <p:spPr>
          <a:xfrm>
            <a:off x="588963" y="1108075"/>
            <a:ext cx="11017250" cy="369332"/>
          </a:xfrm>
        </p:spPr>
        <p:txBody>
          <a:bodyPr/>
          <a:lstStyle>
            <a:lvl1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1pPr>
            <a:lvl2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2pPr>
            <a:lvl3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3pPr>
            <a:lvl4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4pPr>
            <a:lvl5pPr marL="0" indent="0" algn="l" defTabSz="914400" rtl="0" eaLnBrk="1" latinLnBrk="0" hangingPunct="1">
              <a:buNone/>
              <a:defRPr lang="en-US" sz="2400" b="1" kern="1200" dirty="0">
                <a:gradFill>
                  <a:gsLst>
                    <a:gs pos="2917">
                      <a:schemeClr val="accent1"/>
                    </a:gs>
                    <a:gs pos="100000">
                      <a:schemeClr val="accent1"/>
                    </a:gs>
                  </a:gsLst>
                  <a:lin ang="5400000" scaled="0"/>
                </a:gradFill>
                <a:latin typeface="+mj-lt"/>
                <a:ea typeface="+mn-ea"/>
                <a:cs typeface="+mn-cs"/>
              </a:defRPr>
            </a:lvl5pPr>
          </a:lstStyle>
          <a:p>
            <a:pPr lvl="0"/>
            <a:r>
              <a:rPr lang="en-US"/>
              <a:t>Click to edit Master text style</a:t>
            </a:r>
          </a:p>
        </p:txBody>
      </p:sp>
    </p:spTree>
    <p:extLst>
      <p:ext uri="{BB962C8B-B14F-4D97-AF65-F5344CB8AC3E}">
        <p14:creationId xmlns:p14="http://schemas.microsoft.com/office/powerpoint/2010/main" val="3381931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33244-EAFE-452E-81B2-2845DEE060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348246-350A-4081-857A-58EEBCE225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1A44E2-832F-43C6-B3EC-75656D7A5105}"/>
              </a:ext>
            </a:extLst>
          </p:cNvPr>
          <p:cNvSpPr>
            <a:spLocks noGrp="1"/>
          </p:cNvSpPr>
          <p:nvPr>
            <p:ph type="dt" sz="half" idx="10"/>
          </p:nvPr>
        </p:nvSpPr>
        <p:spPr/>
        <p:txBody>
          <a:bodyPr/>
          <a:lstStyle/>
          <a:p>
            <a:fld id="{68A62D11-FE86-4F7B-8DC1-4653EB02B303}" type="datetimeFigureOut">
              <a:rPr lang="en-US" smtClean="0"/>
              <a:t>6/26/2020</a:t>
            </a:fld>
            <a:endParaRPr lang="en-US"/>
          </a:p>
        </p:txBody>
      </p:sp>
      <p:sp>
        <p:nvSpPr>
          <p:cNvPr id="5" name="Footer Placeholder 4">
            <a:extLst>
              <a:ext uri="{FF2B5EF4-FFF2-40B4-BE49-F238E27FC236}">
                <a16:creationId xmlns:a16="http://schemas.microsoft.com/office/drawing/2014/main" id="{BFC604DD-5810-4B32-B795-F0E30051C9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F7CA2A-3D22-4127-ACD0-C35882C1F589}"/>
              </a:ext>
            </a:extLst>
          </p:cNvPr>
          <p:cNvSpPr>
            <a:spLocks noGrp="1"/>
          </p:cNvSpPr>
          <p:nvPr>
            <p:ph type="sldNum" sz="quarter" idx="12"/>
          </p:nvPr>
        </p:nvSpPr>
        <p:spPr/>
        <p:txBody>
          <a:bodyPr/>
          <a:lstStyle/>
          <a:p>
            <a:fld id="{1021D1CF-CDD4-4C74-9462-A061C4BFF58E}" type="slidenum">
              <a:rPr lang="en-US" smtClean="0"/>
              <a:t>‹#›</a:t>
            </a:fld>
            <a:endParaRPr lang="en-US"/>
          </a:p>
        </p:txBody>
      </p:sp>
    </p:spTree>
    <p:extLst>
      <p:ext uri="{BB962C8B-B14F-4D97-AF65-F5344CB8AC3E}">
        <p14:creationId xmlns:p14="http://schemas.microsoft.com/office/powerpoint/2010/main" val="1601866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84" y="6043943"/>
            <a:ext cx="1880002" cy="805829"/>
          </a:xfrm>
          <a:prstGeom prst="rect">
            <a:avLst/>
          </a:prstGeom>
        </p:spPr>
      </p:pic>
      <p:sp>
        <p:nvSpPr>
          <p:cNvPr id="6" name="Slide Number Placeholder 5"/>
          <p:cNvSpPr>
            <a:spLocks noGrp="1"/>
          </p:cNvSpPr>
          <p:nvPr>
            <p:ph type="sldNum" sz="quarter" idx="4"/>
          </p:nvPr>
        </p:nvSpPr>
        <p:spPr>
          <a:xfrm flipH="1">
            <a:off x="11345798" y="6231036"/>
            <a:ext cx="578519" cy="456059"/>
          </a:xfrm>
          <a:prstGeom prst="rect">
            <a:avLst/>
          </a:prstGeom>
        </p:spPr>
        <p:txBody>
          <a:bodyPr vert="horz" lIns="91440" tIns="45720" rIns="91440" bIns="45720" rtlCol="0" anchor="ctr"/>
          <a:lstStyle>
            <a:lvl1pPr algn="r">
              <a:defRPr sz="980">
                <a:solidFill>
                  <a:srgbClr val="505050"/>
                </a:solidFill>
                <a:latin typeface="+mn-lt"/>
                <a:cs typeface="Segoe UI Ligh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137F5A6-59D9-9242-AE3B-E235E9FEDF56}" type="slidenum">
              <a:rPr kumimoji="0" lang="en-US" sz="980" b="0" i="0" u="none" strike="noStrike" kern="1200" cap="none" spc="0" normalizeH="0" baseline="0" noProof="0" smtClean="0">
                <a:ln>
                  <a:noFill/>
                </a:ln>
                <a:solidFill>
                  <a:srgbClr val="505050"/>
                </a:solidFill>
                <a:effectLst/>
                <a:uLnTx/>
                <a:uFillTx/>
                <a:latin typeface="Segoe UI Semilight"/>
                <a:ea typeface="+mn-ea"/>
                <a:cs typeface="Segoe UI Light"/>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80" b="0" i="0" u="none" strike="noStrike" kern="1200" cap="none" spc="0" normalizeH="0" baseline="0" noProof="0">
              <a:ln>
                <a:noFill/>
              </a:ln>
              <a:solidFill>
                <a:srgbClr val="505050"/>
              </a:solidFill>
              <a:effectLst/>
              <a:uLnTx/>
              <a:uFillTx/>
              <a:latin typeface="Segoe UI Semilight"/>
              <a:ea typeface="+mn-ea"/>
              <a:cs typeface="Segoe UI Light"/>
            </a:endParaRPr>
          </a:p>
        </p:txBody>
      </p:sp>
      <p:sp>
        <p:nvSpPr>
          <p:cNvPr id="7" name="Picture Placeholder 6">
            <a:extLst>
              <a:ext uri="{FF2B5EF4-FFF2-40B4-BE49-F238E27FC236}">
                <a16:creationId xmlns:a16="http://schemas.microsoft.com/office/drawing/2014/main" id="{E4EAF22A-6E65-4CB9-946C-1E385590CB6B}"/>
              </a:ext>
            </a:extLst>
          </p:cNvPr>
          <p:cNvSpPr>
            <a:spLocks noGrp="1"/>
          </p:cNvSpPr>
          <p:nvPr>
            <p:ph type="pic" sz="quarter" idx="11"/>
          </p:nvPr>
        </p:nvSpPr>
        <p:spPr>
          <a:xfrm>
            <a:off x="541338" y="3940175"/>
            <a:ext cx="1576387" cy="1385888"/>
          </a:xfrm>
        </p:spPr>
        <p:txBody>
          <a:bodyPr/>
          <a:lstStyle/>
          <a:p>
            <a:endParaRPr lang="en-US"/>
          </a:p>
        </p:txBody>
      </p:sp>
      <p:sp>
        <p:nvSpPr>
          <p:cNvPr id="8" name="Picture Placeholder 6">
            <a:extLst>
              <a:ext uri="{FF2B5EF4-FFF2-40B4-BE49-F238E27FC236}">
                <a16:creationId xmlns:a16="http://schemas.microsoft.com/office/drawing/2014/main" id="{88F8273E-D56D-49AA-A428-ADE331150791}"/>
              </a:ext>
            </a:extLst>
          </p:cNvPr>
          <p:cNvSpPr>
            <a:spLocks noGrp="1"/>
          </p:cNvSpPr>
          <p:nvPr>
            <p:ph type="pic" sz="quarter" idx="12"/>
          </p:nvPr>
        </p:nvSpPr>
        <p:spPr>
          <a:xfrm>
            <a:off x="2179638" y="3940175"/>
            <a:ext cx="1576387" cy="1385888"/>
          </a:xfrm>
        </p:spPr>
        <p:txBody>
          <a:bodyPr/>
          <a:lstStyle/>
          <a:p>
            <a:endParaRPr lang="en-US"/>
          </a:p>
        </p:txBody>
      </p:sp>
      <p:sp>
        <p:nvSpPr>
          <p:cNvPr id="9" name="Picture Placeholder 6">
            <a:extLst>
              <a:ext uri="{FF2B5EF4-FFF2-40B4-BE49-F238E27FC236}">
                <a16:creationId xmlns:a16="http://schemas.microsoft.com/office/drawing/2014/main" id="{B017EAEE-72AE-49EA-BF99-E37D4C83A405}"/>
              </a:ext>
            </a:extLst>
          </p:cNvPr>
          <p:cNvSpPr>
            <a:spLocks noGrp="1"/>
          </p:cNvSpPr>
          <p:nvPr>
            <p:ph type="pic" sz="quarter" idx="13"/>
          </p:nvPr>
        </p:nvSpPr>
        <p:spPr>
          <a:xfrm>
            <a:off x="3817938" y="3940175"/>
            <a:ext cx="1576387" cy="1385888"/>
          </a:xfrm>
        </p:spPr>
        <p:txBody>
          <a:bodyPr/>
          <a:lstStyle/>
          <a:p>
            <a:endParaRPr lang="en-US"/>
          </a:p>
        </p:txBody>
      </p:sp>
    </p:spTree>
    <p:extLst>
      <p:ext uri="{BB962C8B-B14F-4D97-AF65-F5344CB8AC3E}">
        <p14:creationId xmlns:p14="http://schemas.microsoft.com/office/powerpoint/2010/main" val="2524983461"/>
      </p:ext>
    </p:extLst>
  </p:cSld>
  <p:clrMapOvr>
    <a:masterClrMapping/>
  </p:clrMapOvr>
  <p:transition spd="med">
    <p:pull/>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4AD578-7835-4677-B4A0-E7EBE31E6CBE}"/>
              </a:ext>
            </a:extLst>
          </p:cNvPr>
          <p:cNvSpPr>
            <a:spLocks noGrp="1"/>
          </p:cNvSpPr>
          <p:nvPr>
            <p:ph type="sldNum" sz="quarter" idx="10"/>
          </p:nvPr>
        </p:nvSpPr>
        <p:spPr/>
        <p:txBody>
          <a:bodyPr/>
          <a:lstStyle/>
          <a:p>
            <a:fld id="{FE0CDD28-ECB8-48A8-A396-B720C5432FDB}" type="slidenum">
              <a:rPr lang="en-IN" smtClean="0"/>
              <a:pPr/>
              <a:t>‹#›</a:t>
            </a:fld>
            <a:endParaRPr lang="en-IN"/>
          </a:p>
        </p:txBody>
      </p:sp>
      <p:sp>
        <p:nvSpPr>
          <p:cNvPr id="5" name="Title 4">
            <a:extLst>
              <a:ext uri="{FF2B5EF4-FFF2-40B4-BE49-F238E27FC236}">
                <a16:creationId xmlns:a16="http://schemas.microsoft.com/office/drawing/2014/main" id="{6FAF5401-BB9E-4E79-8696-E4C67DEC3FC8}"/>
              </a:ext>
            </a:extLst>
          </p:cNvPr>
          <p:cNvSpPr>
            <a:spLocks noGrp="1"/>
          </p:cNvSpPr>
          <p:nvPr>
            <p:ph type="title"/>
          </p:nvPr>
        </p:nvSpPr>
        <p:spPr/>
        <p:txBody>
          <a:bodyPr/>
          <a:lstStyle>
            <a:lvl1pPr algn="l" defTabSz="914367" rtl="0" eaLnBrk="1" latinLnBrk="0" hangingPunct="1">
              <a:lnSpc>
                <a:spcPct val="90000"/>
              </a:lnSpc>
              <a:spcBef>
                <a:spcPct val="0"/>
              </a:spcBef>
              <a:buNone/>
              <a:defRPr lang="en-US" sz="3200" b="0" kern="1200" cap="none" spc="-10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p>
        </p:txBody>
      </p:sp>
      <p:sp>
        <p:nvSpPr>
          <p:cNvPr id="18" name="Text Placeholder 17">
            <a:extLst>
              <a:ext uri="{FF2B5EF4-FFF2-40B4-BE49-F238E27FC236}">
                <a16:creationId xmlns:a16="http://schemas.microsoft.com/office/drawing/2014/main" id="{16B711AC-1A02-4A48-B8F8-C6A09A0C5815}"/>
              </a:ext>
            </a:extLst>
          </p:cNvPr>
          <p:cNvSpPr>
            <a:spLocks noGrp="1"/>
          </p:cNvSpPr>
          <p:nvPr>
            <p:ph type="body" sz="quarter" idx="12" hasCustomPrompt="1"/>
          </p:nvPr>
        </p:nvSpPr>
        <p:spPr>
          <a:xfrm>
            <a:off x="457200" y="1835451"/>
            <a:ext cx="5544838" cy="4655773"/>
          </a:xfr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45720" numCol="1" spcCol="0" rtlCol="0" fromWordArt="0" anchor="t" anchorCtr="0" forceAA="0" compatLnSpc="1">
            <a:prstTxWarp prst="textNoShape">
              <a:avLst/>
            </a:prstTxWarp>
            <a:noAutofit/>
          </a:bodyPr>
          <a:lstStyle>
            <a:lvl1pPr marL="336145" indent="-336145">
              <a:defRPr lang="en-IN" sz="1600" kern="1200" dirty="0">
                <a:solidFill>
                  <a:schemeClr val="tx1"/>
                </a:solidFill>
                <a:latin typeface="+mn-lt"/>
                <a:ea typeface="+mn-ea"/>
                <a:cs typeface="Segoe UI Semibold" panose="020B0702040204020203" pitchFamily="34" charset="0"/>
              </a:defRPr>
            </a:lvl1pPr>
            <a:lvl2pPr marL="336145" indent="-336145">
              <a:defRPr lang="en-US" sz="1800" smtClean="0">
                <a:solidFill>
                  <a:schemeClr val="lt1"/>
                </a:solidFill>
              </a:defRPr>
            </a:lvl2pPr>
            <a:lvl3pPr marL="336145" indent="-336145">
              <a:defRPr lang="en-US" smtClean="0">
                <a:solidFill>
                  <a:schemeClr val="lt1"/>
                </a:solidFill>
              </a:defRPr>
            </a:lvl3pPr>
            <a:lvl4pPr marL="336145" indent="-336145">
              <a:defRPr lang="en-US" sz="1800" smtClean="0">
                <a:solidFill>
                  <a:schemeClr val="lt1"/>
                </a:solidFill>
              </a:defRPr>
            </a:lvl4pPr>
            <a:lvl5pPr marL="336145" indent="-336145">
              <a:defRPr lang="en-IN" sz="1800">
                <a:solidFill>
                  <a:schemeClr val="lt1"/>
                </a:solidFill>
              </a:defRPr>
            </a:lvl5pPr>
          </a:lstStyle>
          <a:p>
            <a:pPr marL="174625" lvl="0" indent="-174625" algn="l" defTabSz="932472" rtl="0" eaLnBrk="1" fontAlgn="base" latinLnBrk="0" hangingPunct="1">
              <a:spcBef>
                <a:spcPct val="0"/>
              </a:spcBef>
              <a:spcAft>
                <a:spcPct val="0"/>
              </a:spcAft>
              <a:buFont typeface="Arial" panose="020B0604020202020204" pitchFamily="34" charset="0"/>
              <a:buChar char="•"/>
              <a:defRPr/>
            </a:pPr>
            <a:r>
              <a:rPr lang="en-US"/>
              <a:t>Enter Text</a:t>
            </a:r>
            <a:endParaRPr lang="en-IN"/>
          </a:p>
        </p:txBody>
      </p:sp>
      <p:sp>
        <p:nvSpPr>
          <p:cNvPr id="19" name="Text Placeholder 17">
            <a:extLst>
              <a:ext uri="{FF2B5EF4-FFF2-40B4-BE49-F238E27FC236}">
                <a16:creationId xmlns:a16="http://schemas.microsoft.com/office/drawing/2014/main" id="{D8770E54-D3B1-4124-8B20-4E48B9BE11E3}"/>
              </a:ext>
            </a:extLst>
          </p:cNvPr>
          <p:cNvSpPr>
            <a:spLocks noGrp="1"/>
          </p:cNvSpPr>
          <p:nvPr>
            <p:ph type="body" sz="quarter" idx="13" hasCustomPrompt="1"/>
          </p:nvPr>
        </p:nvSpPr>
        <p:spPr>
          <a:xfrm>
            <a:off x="6192239" y="1835451"/>
            <a:ext cx="5544838" cy="4655773"/>
          </a:xfr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45720" numCol="1" spcCol="0" rtlCol="0" fromWordArt="0" anchor="t" anchorCtr="0" forceAA="0" compatLnSpc="1">
            <a:prstTxWarp prst="textNoShape">
              <a:avLst/>
            </a:prstTxWarp>
            <a:noAutofit/>
          </a:bodyPr>
          <a:lstStyle>
            <a:lvl1pPr marL="336145" indent="-336145">
              <a:defRPr lang="en-IN" sz="1600" kern="1200" dirty="0">
                <a:solidFill>
                  <a:schemeClr val="tx1"/>
                </a:solidFill>
                <a:latin typeface="+mn-lt"/>
                <a:ea typeface="+mn-ea"/>
                <a:cs typeface="Segoe UI Semibold" panose="020B0702040204020203" pitchFamily="34" charset="0"/>
              </a:defRPr>
            </a:lvl1pPr>
            <a:lvl2pPr marL="336145" indent="-336145">
              <a:defRPr lang="en-US" sz="1800" smtClean="0">
                <a:solidFill>
                  <a:schemeClr val="lt1"/>
                </a:solidFill>
              </a:defRPr>
            </a:lvl2pPr>
            <a:lvl3pPr marL="336145" indent="-336145">
              <a:defRPr lang="en-US" smtClean="0">
                <a:solidFill>
                  <a:schemeClr val="lt1"/>
                </a:solidFill>
              </a:defRPr>
            </a:lvl3pPr>
            <a:lvl4pPr marL="336145" indent="-336145">
              <a:defRPr lang="en-US" sz="1800" smtClean="0">
                <a:solidFill>
                  <a:schemeClr val="lt1"/>
                </a:solidFill>
              </a:defRPr>
            </a:lvl4pPr>
            <a:lvl5pPr marL="336145" indent="-336145">
              <a:defRPr lang="en-IN" sz="1800">
                <a:solidFill>
                  <a:schemeClr val="lt1"/>
                </a:solidFill>
              </a:defRPr>
            </a:lvl5pPr>
          </a:lstStyle>
          <a:p>
            <a:pPr marL="174625" lvl="0" indent="-174625" algn="l" defTabSz="932472" rtl="0" eaLnBrk="1" fontAlgn="base" latinLnBrk="0" hangingPunct="1">
              <a:spcBef>
                <a:spcPct val="0"/>
              </a:spcBef>
              <a:spcAft>
                <a:spcPct val="0"/>
              </a:spcAft>
              <a:buFont typeface="Arial" panose="020B0604020202020204" pitchFamily="34" charset="0"/>
              <a:buChar char="•"/>
              <a:defRPr/>
            </a:pPr>
            <a:r>
              <a:rPr lang="en-US"/>
              <a:t>Enter Text</a:t>
            </a:r>
            <a:endParaRPr lang="en-IN"/>
          </a:p>
        </p:txBody>
      </p:sp>
      <p:sp>
        <p:nvSpPr>
          <p:cNvPr id="21" name="Text Placeholder 17">
            <a:extLst>
              <a:ext uri="{FF2B5EF4-FFF2-40B4-BE49-F238E27FC236}">
                <a16:creationId xmlns:a16="http://schemas.microsoft.com/office/drawing/2014/main" id="{98AE2816-5E19-43F8-BF19-5FF8D69E5305}"/>
              </a:ext>
            </a:extLst>
          </p:cNvPr>
          <p:cNvSpPr>
            <a:spLocks noGrp="1"/>
          </p:cNvSpPr>
          <p:nvPr>
            <p:ph type="body" sz="quarter" idx="15" hasCustomPrompt="1"/>
          </p:nvPr>
        </p:nvSpPr>
        <p:spPr>
          <a:xfrm>
            <a:off x="6192239" y="1440245"/>
            <a:ext cx="5544838" cy="411480"/>
          </a:xfrm>
          <a:solidFill>
            <a:schemeClr val="accent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kumimoji="0" lang="en-IN" sz="1800" b="0" i="0" u="none" strike="noStrike" cap="all" normalizeH="0" dirty="0">
                <a:ln w="3175">
                  <a:noFill/>
                </a:ln>
                <a:solidFill>
                  <a:schemeClr val="bg1"/>
                </a:solidFill>
                <a:effectLst/>
                <a:uLnTx/>
                <a:uFillTx/>
                <a:latin typeface="Segoe UI Semibold"/>
                <a:cs typeface="Segoe UI" pitchFamily="34" charset="0"/>
              </a:defRPr>
            </a:lvl1pPr>
          </a:lstStyle>
          <a:p>
            <a:pPr marL="336145" lvl="0" indent="-336145" algn="ctr" defTabSz="932293" fontAlgn="base">
              <a:lnSpc>
                <a:spcPct val="100000"/>
              </a:lnSpc>
              <a:spcBef>
                <a:spcPct val="0"/>
              </a:spcBef>
              <a:spcAft>
                <a:spcPct val="0"/>
              </a:spcAft>
              <a:buSzTx/>
            </a:pPr>
            <a:r>
              <a:rPr lang="en-US"/>
              <a:t>Enter TITLE</a:t>
            </a:r>
            <a:endParaRPr lang="en-IN"/>
          </a:p>
        </p:txBody>
      </p:sp>
      <p:sp>
        <p:nvSpPr>
          <p:cNvPr id="22" name="Text Placeholder 17">
            <a:extLst>
              <a:ext uri="{FF2B5EF4-FFF2-40B4-BE49-F238E27FC236}">
                <a16:creationId xmlns:a16="http://schemas.microsoft.com/office/drawing/2014/main" id="{24DBA2E4-DA4E-4643-9989-811FEAC6BF3A}"/>
              </a:ext>
            </a:extLst>
          </p:cNvPr>
          <p:cNvSpPr>
            <a:spLocks noGrp="1"/>
          </p:cNvSpPr>
          <p:nvPr>
            <p:ph type="body" sz="quarter" idx="16" hasCustomPrompt="1"/>
          </p:nvPr>
        </p:nvSpPr>
        <p:spPr>
          <a:xfrm>
            <a:off x="457200" y="1440245"/>
            <a:ext cx="5544838" cy="411480"/>
          </a:xfrm>
          <a:solidFill>
            <a:schemeClr val="accent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kumimoji="0" lang="en-IN" sz="1800" b="0" i="0" u="none" strike="noStrike" cap="all" normalizeH="0" dirty="0">
                <a:ln w="3175">
                  <a:noFill/>
                </a:ln>
                <a:solidFill>
                  <a:schemeClr val="bg1"/>
                </a:solidFill>
                <a:effectLst/>
                <a:uLnTx/>
                <a:uFillTx/>
                <a:latin typeface="Segoe UI Semibold"/>
                <a:cs typeface="Segoe UI" pitchFamily="34" charset="0"/>
              </a:defRPr>
            </a:lvl1pPr>
          </a:lstStyle>
          <a:p>
            <a:pPr marL="336145" lvl="0" indent="-336145" algn="ctr" defTabSz="932293" fontAlgn="base">
              <a:lnSpc>
                <a:spcPct val="100000"/>
              </a:lnSpc>
              <a:spcBef>
                <a:spcPct val="0"/>
              </a:spcBef>
              <a:spcAft>
                <a:spcPct val="0"/>
              </a:spcAft>
              <a:buSzTx/>
            </a:pPr>
            <a:r>
              <a:rPr lang="en-US"/>
              <a:t>Enter TITLE</a:t>
            </a:r>
            <a:endParaRPr lang="en-IN"/>
          </a:p>
        </p:txBody>
      </p:sp>
    </p:spTree>
    <p:extLst>
      <p:ext uri="{BB962C8B-B14F-4D97-AF65-F5344CB8AC3E}">
        <p14:creationId xmlns:p14="http://schemas.microsoft.com/office/powerpoint/2010/main" val="166375271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5D948-841D-472A-9862-E208BC0EE1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6B2381-4DDA-4AB4-B013-ABFA7F6FD8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AAA5E3-97BE-4FC1-BCCC-DFA9C3FF460F}"/>
              </a:ext>
            </a:extLst>
          </p:cNvPr>
          <p:cNvSpPr>
            <a:spLocks noGrp="1"/>
          </p:cNvSpPr>
          <p:nvPr>
            <p:ph type="dt" sz="half" idx="10"/>
          </p:nvPr>
        </p:nvSpPr>
        <p:spPr/>
        <p:txBody>
          <a:bodyPr/>
          <a:lstStyle/>
          <a:p>
            <a:fld id="{A2B32D49-EEE2-44C2-A1DF-53567D7A36B8}" type="datetimeFigureOut">
              <a:rPr lang="en-US" smtClean="0"/>
              <a:t>6/26/2020</a:t>
            </a:fld>
            <a:endParaRPr lang="en-US"/>
          </a:p>
        </p:txBody>
      </p:sp>
      <p:sp>
        <p:nvSpPr>
          <p:cNvPr id="5" name="Footer Placeholder 4">
            <a:extLst>
              <a:ext uri="{FF2B5EF4-FFF2-40B4-BE49-F238E27FC236}">
                <a16:creationId xmlns:a16="http://schemas.microsoft.com/office/drawing/2014/main" id="{D33F1026-7FCD-4B9A-BC1E-58B261AF09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CB259C-C6FA-4450-8232-7BA9CEB8E9F4}"/>
              </a:ext>
            </a:extLst>
          </p:cNvPr>
          <p:cNvSpPr>
            <a:spLocks noGrp="1"/>
          </p:cNvSpPr>
          <p:nvPr>
            <p:ph type="sldNum" sz="quarter" idx="12"/>
          </p:nvPr>
        </p:nvSpPr>
        <p:spPr/>
        <p:txBody>
          <a:bodyPr/>
          <a:lstStyle/>
          <a:p>
            <a:fld id="{844ACFD3-9EBE-4441-898D-0C478F8066D7}" type="slidenum">
              <a:rPr lang="en-US" smtClean="0"/>
              <a:t>‹#›</a:t>
            </a:fld>
            <a:endParaRPr lang="en-US"/>
          </a:p>
        </p:txBody>
      </p:sp>
    </p:spTree>
    <p:extLst>
      <p:ext uri="{BB962C8B-B14F-4D97-AF65-F5344CB8AC3E}">
        <p14:creationId xmlns:p14="http://schemas.microsoft.com/office/powerpoint/2010/main" val="240948583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35" name="Rectangle 34"/>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4840694" cy="1793090"/>
          </a:xfrm>
          <a:noFill/>
        </p:spPr>
        <p:txBody>
          <a:bodyPr lIns="146304" tIns="91440" rIns="146304" bIns="91440" anchor="t" anchorCtr="0"/>
          <a:lstStyle>
            <a:lvl1pPr>
              <a:defRPr sz="4705"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4840694"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a:t>Speaker name</a:t>
            </a:r>
          </a:p>
        </p:txBody>
      </p:sp>
      <p:pic>
        <p:nvPicPr>
          <p:cNvPr id="3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pic>
        <p:nvPicPr>
          <p:cNvPr id="507" name="Picture 506"/>
          <p:cNvPicPr>
            <a:picLocks noChangeAspect="1"/>
          </p:cNvPicPr>
          <p:nvPr userDrawn="1"/>
        </p:nvPicPr>
        <p:blipFill>
          <a:blip r:embed="rId3"/>
          <a:stretch>
            <a:fillRect/>
          </a:stretch>
        </p:blipFill>
        <p:spPr>
          <a:xfrm>
            <a:off x="5695101" y="1509834"/>
            <a:ext cx="7282794" cy="3865808"/>
          </a:xfrm>
          <a:prstGeom prst="rect">
            <a:avLst/>
          </a:prstGeom>
        </p:spPr>
      </p:pic>
    </p:spTree>
    <p:extLst>
      <p:ext uri="{BB962C8B-B14F-4D97-AF65-F5344CB8AC3E}">
        <p14:creationId xmlns:p14="http://schemas.microsoft.com/office/powerpoint/2010/main" val="170940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Dark Body w/ side image">
    <p:spTree>
      <p:nvGrpSpPr>
        <p:cNvPr id="1" name=""/>
        <p:cNvGrpSpPr/>
        <p:nvPr/>
      </p:nvGrpSpPr>
      <p:grpSpPr>
        <a:xfrm>
          <a:off x="0" y="0"/>
          <a:ext cx="0" cy="0"/>
          <a:chOff x="0" y="0"/>
          <a:chExt cx="0" cy="0"/>
        </a:xfrm>
      </p:grpSpPr>
      <p:sp>
        <p:nvSpPr>
          <p:cNvPr id="6" name="Picture Placeholder 3"/>
          <p:cNvSpPr>
            <a:spLocks noGrp="1"/>
          </p:cNvSpPr>
          <p:nvPr>
            <p:ph type="pic" sz="quarter" idx="15" hasCustomPrompt="1"/>
          </p:nvPr>
        </p:nvSpPr>
        <p:spPr>
          <a:xfrm>
            <a:off x="7999189" y="2035173"/>
            <a:ext cx="3760188" cy="490584"/>
          </a:xfrm>
          <a:prstGeom prst="rect">
            <a:avLst/>
          </a:prstGeom>
        </p:spPr>
        <p:txBody>
          <a:bodyPr/>
          <a:lstStyle>
            <a:lvl1pPr marL="0" marR="0" indent="0" algn="l" defTabSz="745743" rtl="0" eaLnBrk="1" fontAlgn="auto" latinLnBrk="0" hangingPunct="1">
              <a:lnSpc>
                <a:spcPct val="110000"/>
              </a:lnSpc>
              <a:spcBef>
                <a:spcPts val="1133"/>
              </a:spcBef>
              <a:spcAft>
                <a:spcPts val="567"/>
              </a:spcAft>
              <a:buClrTx/>
              <a:buSzTx/>
              <a:buFont typeface="Arial" panose="020B0604020202020204" pitchFamily="34" charset="0"/>
              <a:buNone/>
              <a:tabLst/>
              <a:defRPr sz="1961" baseline="0">
                <a:solidFill>
                  <a:schemeClr val="tx1"/>
                </a:solidFill>
              </a:defRPr>
            </a:lvl1pPr>
          </a:lstStyle>
          <a:p>
            <a:r>
              <a:rPr lang="en-US"/>
              <a:t>Insert Image (Optional)</a:t>
            </a:r>
          </a:p>
        </p:txBody>
      </p:sp>
      <p:sp>
        <p:nvSpPr>
          <p:cNvPr id="8" name="Text Placeholder 7"/>
          <p:cNvSpPr>
            <a:spLocks noGrp="1"/>
          </p:cNvSpPr>
          <p:nvPr>
            <p:ph type="body" sz="quarter" idx="17" hasCustomPrompt="1"/>
          </p:nvPr>
        </p:nvSpPr>
        <p:spPr>
          <a:xfrm>
            <a:off x="448269" y="2035173"/>
            <a:ext cx="7436728" cy="4045691"/>
          </a:xfrm>
          <a:prstGeom prst="rect">
            <a:avLst/>
          </a:prstGeom>
        </p:spPr>
        <p:txBody>
          <a:bodyPr>
            <a:noAutofit/>
          </a:bodyPr>
          <a:lstStyle>
            <a:lvl1pPr>
              <a:defRPr sz="1961"/>
            </a:lvl1pPr>
            <a:lvl2pPr>
              <a:defRPr sz="1568"/>
            </a:lvl2pPr>
            <a:lvl3pPr>
              <a:defRPr sz="1176"/>
            </a:lvl3pPr>
            <a:lvl4pPr>
              <a:defRPr sz="1176"/>
            </a:lvl4pPr>
            <a:lvl5pPr>
              <a:defRPr sz="107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C1DCBA5D-13F5-4DDD-B344-24E645BE37CF}"/>
              </a:ext>
            </a:extLst>
          </p:cNvPr>
          <p:cNvSpPr>
            <a:spLocks noGrp="1"/>
          </p:cNvSpPr>
          <p:nvPr>
            <p:ph type="title"/>
          </p:nvPr>
        </p:nvSpPr>
        <p:spPr/>
        <p:txBody>
          <a:bodyPr/>
          <a:lstStyle>
            <a:lvl1pPr>
              <a:defRPr sz="3921"/>
            </a:lvl1pPr>
          </a:lstStyle>
          <a:p>
            <a:r>
              <a:rPr lang="en-US"/>
              <a:t>Click to edit Master title style</a:t>
            </a:r>
          </a:p>
        </p:txBody>
      </p:sp>
    </p:spTree>
    <p:extLst>
      <p:ext uri="{BB962C8B-B14F-4D97-AF65-F5344CB8AC3E}">
        <p14:creationId xmlns:p14="http://schemas.microsoft.com/office/powerpoint/2010/main" val="74923370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5421687"/>
          </a:xfrm>
        </p:spPr>
        <p:txBody>
          <a:bodyPr>
            <a:normAutofit/>
          </a:bodyPr>
          <a:lstStyle>
            <a:lvl1pPr>
              <a:defRPr sz="3528">
                <a:gradFill>
                  <a:gsLst>
                    <a:gs pos="1250">
                      <a:schemeClr val="tx2"/>
                    </a:gs>
                    <a:gs pos="99000">
                      <a:schemeClr val="tx2"/>
                    </a:gs>
                  </a:gsLst>
                  <a:lin ang="5400000" scaled="0"/>
                </a:gradFill>
              </a:defRPr>
            </a:lvl1pPr>
            <a:lvl2pPr marL="672161" indent="-236500">
              <a:defRPr/>
            </a:lvl2pPr>
            <a:lvl3pPr marL="1120268" indent="-224054">
              <a:defRPr/>
            </a:lvl3pPr>
            <a:lvl4pPr marL="1456348" indent="-224054">
              <a:defRPr/>
            </a:lvl4pPr>
            <a:lvl5pPr marL="1792429" indent="-22405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389594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57013508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04094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6865069" y="0"/>
            <a:ext cx="5326931" cy="484094"/>
          </a:xfrm>
        </p:spPr>
        <p:txBody>
          <a:bodyPr vert="horz" wrap="square" lIns="127337" tIns="79586" rIns="127337" bIns="79586" rtlCol="0" anchor="t">
            <a:noAutofit/>
          </a:bodyPr>
          <a:lstStyle>
            <a:lvl1pPr marL="0" indent="0" algn="r" defTabSz="648691">
              <a:buFontTx/>
              <a:buNone/>
              <a:defRPr lang="en-US" sz="1235" b="0" cap="none" baseline="0" dirty="0">
                <a:ln w="3175">
                  <a:noFill/>
                </a:ln>
                <a:solidFill>
                  <a:schemeClr val="tx1"/>
                </a:solidFill>
                <a:effectLst/>
                <a:latin typeface="+mn-lt"/>
                <a:cs typeface="Segoe UI" pitchFamily="34" charset="0"/>
              </a:defRPr>
            </a:lvl1pPr>
          </a:lstStyle>
          <a:p>
            <a:pPr algn="r" defTabSz="735144"/>
            <a:r>
              <a:rPr lang="en-GB" sz="1059">
                <a:latin typeface="Segoe UI Light"/>
              </a:rPr>
              <a:t>Presenter: Insert Name / OneNote page:  / Slide 1 of X</a:t>
            </a:r>
            <a:endParaRPr lang="en-US" sz="1059">
              <a:latin typeface="Segoe UI Light"/>
            </a:endParaRPr>
          </a:p>
        </p:txBody>
      </p:sp>
      <p:sp>
        <p:nvSpPr>
          <p:cNvPr id="9" name="Title 1"/>
          <p:cNvSpPr>
            <a:spLocks noGrp="1"/>
          </p:cNvSpPr>
          <p:nvPr>
            <p:ph type="title"/>
          </p:nvPr>
        </p:nvSpPr>
        <p:spPr>
          <a:xfrm>
            <a:off x="217715" y="201706"/>
            <a:ext cx="7402286" cy="484094"/>
          </a:xfrm>
        </p:spPr>
        <p:txBody>
          <a:bodyPr lIns="45720" rIns="0" anchor="b"/>
          <a:lstStyle>
            <a:lvl1pPr>
              <a:defRPr sz="2118">
                <a:solidFill>
                  <a:schemeClr val="tx1"/>
                </a:solidFill>
              </a:defRPr>
            </a:lvl1pPr>
          </a:lstStyle>
          <a:p>
            <a:r>
              <a:rPr lang="en-US"/>
              <a:t>Click to edit Master title style</a:t>
            </a:r>
          </a:p>
        </p:txBody>
      </p:sp>
    </p:spTree>
    <p:extLst>
      <p:ext uri="{BB962C8B-B14F-4D97-AF65-F5344CB8AC3E}">
        <p14:creationId xmlns:p14="http://schemas.microsoft.com/office/powerpoint/2010/main" val="197809872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9" name="Title 1"/>
          <p:cNvSpPr>
            <a:spLocks noGrp="1"/>
          </p:cNvSpPr>
          <p:nvPr>
            <p:ph type="title"/>
          </p:nvPr>
        </p:nvSpPr>
        <p:spPr>
          <a:xfrm>
            <a:off x="217716" y="201706"/>
            <a:ext cx="11756571" cy="484094"/>
          </a:xfrm>
        </p:spPr>
        <p:txBody>
          <a:bodyPr lIns="45720" rIns="0" anchor="b"/>
          <a:lstStyle>
            <a:lvl1pPr>
              <a:defRPr sz="2118">
                <a:solidFill>
                  <a:schemeClr val="bg2">
                    <a:lumMod val="10000"/>
                  </a:schemeClr>
                </a:solidFill>
              </a:defRPr>
            </a:lvl1pPr>
          </a:lstStyle>
          <a:p>
            <a:r>
              <a:rPr lang="en-US"/>
              <a:t>Click to edit Master title style</a:t>
            </a:r>
          </a:p>
        </p:txBody>
      </p:sp>
    </p:spTree>
    <p:extLst>
      <p:ext uri="{BB962C8B-B14F-4D97-AF65-F5344CB8AC3E}">
        <p14:creationId xmlns:p14="http://schemas.microsoft.com/office/powerpoint/2010/main" val="381418114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24579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84" y="6043943"/>
            <a:ext cx="1880002" cy="805829"/>
          </a:xfrm>
          <a:prstGeom prst="rect">
            <a:avLst/>
          </a:prstGeom>
        </p:spPr>
      </p:pic>
      <p:sp>
        <p:nvSpPr>
          <p:cNvPr id="5" name="Slide Number Placeholder 5"/>
          <p:cNvSpPr>
            <a:spLocks noGrp="1"/>
          </p:cNvSpPr>
          <p:nvPr>
            <p:ph type="sldNum" sz="quarter" idx="4"/>
          </p:nvPr>
        </p:nvSpPr>
        <p:spPr>
          <a:xfrm flipH="1">
            <a:off x="11345798" y="6231036"/>
            <a:ext cx="578519" cy="456059"/>
          </a:xfrm>
          <a:prstGeom prst="rect">
            <a:avLst/>
          </a:prstGeom>
        </p:spPr>
        <p:txBody>
          <a:bodyPr vert="horz" lIns="91440" tIns="45720" rIns="91440" bIns="45720" rtlCol="0" anchor="ctr"/>
          <a:lstStyle>
            <a:lvl1pPr algn="r">
              <a:defRPr sz="980">
                <a:solidFill>
                  <a:srgbClr val="505050"/>
                </a:solidFill>
                <a:latin typeface="+mn-lt"/>
                <a:cs typeface="Segoe UI Ligh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137F5A6-59D9-9242-AE3B-E235E9FEDF56}" type="slidenum">
              <a:rPr kumimoji="0" lang="en-US" sz="980" b="0" i="0" u="none" strike="noStrike" kern="1200" cap="none" spc="0" normalizeH="0" baseline="0" noProof="0" smtClean="0">
                <a:ln>
                  <a:noFill/>
                </a:ln>
                <a:solidFill>
                  <a:srgbClr val="505050"/>
                </a:solidFill>
                <a:effectLst/>
                <a:uLnTx/>
                <a:uFillTx/>
                <a:latin typeface="Segoe UI Semilight"/>
                <a:ea typeface="+mn-ea"/>
                <a:cs typeface="Segoe UI Light"/>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80" b="0" i="0" u="none" strike="noStrike" kern="1200" cap="none" spc="0" normalizeH="0" baseline="0" noProof="0">
              <a:ln>
                <a:noFill/>
              </a:ln>
              <a:solidFill>
                <a:srgbClr val="505050"/>
              </a:solidFill>
              <a:effectLst/>
              <a:uLnTx/>
              <a:uFillTx/>
              <a:latin typeface="Segoe UI Semilight"/>
              <a:ea typeface="+mn-ea"/>
              <a:cs typeface="Segoe UI Light"/>
            </a:endParaRPr>
          </a:p>
        </p:txBody>
      </p:sp>
    </p:spTree>
    <p:extLst>
      <p:ext uri="{BB962C8B-B14F-4D97-AF65-F5344CB8AC3E}">
        <p14:creationId xmlns:p14="http://schemas.microsoft.com/office/powerpoint/2010/main" val="87044133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1B60C7-EFDD-4B44-9A61-2D5752A2D5E0}"/>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0BFC90D6-6901-4ECF-9413-2375FC569E87}"/>
              </a:ext>
            </a:extLst>
          </p:cNvPr>
          <p:cNvSpPr>
            <a:spLocks noGrp="1"/>
          </p:cNvSpPr>
          <p:nvPr>
            <p:ph type="dt" sz="half" idx="10"/>
          </p:nvPr>
        </p:nvSpPr>
        <p:spPr/>
        <p:txBody>
          <a:bodyPr/>
          <a:lstStyle/>
          <a:p>
            <a:fld id="{7F7168B6-0456-4BA7-BC47-2DC6592D883A}" type="datetimeFigureOut">
              <a:rPr kumimoji="1" lang="ja-JP" altLang="en-US" smtClean="0"/>
              <a:t>2020/6/26</a:t>
            </a:fld>
            <a:endParaRPr kumimoji="1" lang="ja-JP" altLang="en-US"/>
          </a:p>
        </p:txBody>
      </p:sp>
      <p:sp>
        <p:nvSpPr>
          <p:cNvPr id="4" name="フッター プレースホルダー 3">
            <a:extLst>
              <a:ext uri="{FF2B5EF4-FFF2-40B4-BE49-F238E27FC236}">
                <a16:creationId xmlns:a16="http://schemas.microsoft.com/office/drawing/2014/main" id="{8DBA2D81-EA64-42BC-94BB-3362837B7D6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0D8402D-FD07-4C23-89E0-CCEFDF847ABB}"/>
              </a:ext>
            </a:extLst>
          </p:cNvPr>
          <p:cNvSpPr>
            <a:spLocks noGrp="1"/>
          </p:cNvSpPr>
          <p:nvPr>
            <p:ph type="sldNum" sz="quarter" idx="12"/>
          </p:nvPr>
        </p:nvSpPr>
        <p:spPr/>
        <p:txBody>
          <a:bodyPr/>
          <a:lstStyle/>
          <a:p>
            <a:fld id="{1D070452-9B70-4220-999F-8F9A5EA3A125}" type="slidenum">
              <a:rPr kumimoji="1" lang="ja-JP" altLang="en-US" smtClean="0"/>
              <a:t>‹#›</a:t>
            </a:fld>
            <a:endParaRPr kumimoji="1" lang="ja-JP" altLang="en-US"/>
          </a:p>
        </p:txBody>
      </p:sp>
    </p:spTree>
    <p:extLst>
      <p:ext uri="{BB962C8B-B14F-4D97-AF65-F5344CB8AC3E}">
        <p14:creationId xmlns:p14="http://schemas.microsoft.com/office/powerpoint/2010/main" val="105081983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2">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US"/>
          </a:p>
        </p:txBody>
      </p:sp>
      <p:sp>
        <p:nvSpPr>
          <p:cNvPr id="3" name="Slide Number Placeholder 2"/>
          <p:cNvSpPr>
            <a:spLocks noGrp="1"/>
          </p:cNvSpPr>
          <p:nvPr>
            <p:ph type="sldNum" sz="quarter" idx="11"/>
          </p:nvPr>
        </p:nvSpPr>
        <p:spPr/>
        <p:txBody>
          <a:bodyPr/>
          <a:lstStyle/>
          <a:p>
            <a:fld id="{77A80767-0168-4202-AF54-9FDB461E3B29}" type="slidenum">
              <a:rPr lang="en-US" smtClean="0"/>
              <a:pPr/>
              <a:t>‹#›</a:t>
            </a:fld>
            <a:endParaRPr lang="en-US"/>
          </a:p>
        </p:txBody>
      </p:sp>
      <p:sp>
        <p:nvSpPr>
          <p:cNvPr id="4" name="Title Placeholder 1">
            <a:extLst>
              <a:ext uri="{FF2B5EF4-FFF2-40B4-BE49-F238E27FC236}">
                <a16:creationId xmlns:a16="http://schemas.microsoft.com/office/drawing/2014/main" id="{0566DA91-9CCE-4F12-8091-6B001FEC79A2}"/>
              </a:ext>
            </a:extLst>
          </p:cNvPr>
          <p:cNvSpPr>
            <a:spLocks noGrp="1"/>
          </p:cNvSpPr>
          <p:nvPr>
            <p:ph type="title"/>
          </p:nvPr>
        </p:nvSpPr>
        <p:spPr>
          <a:xfrm>
            <a:off x="390833" y="467180"/>
            <a:ext cx="11416300" cy="511268"/>
          </a:xfrm>
          <a:prstGeom prst="rect">
            <a:avLst/>
          </a:prstGeom>
        </p:spPr>
        <p:txBody>
          <a:bodyPr vert="horz" wrap="square" lIns="0" tIns="91440" rIns="0" bIns="91440" rtlCol="0" anchor="t">
            <a:noAutofit/>
          </a:bodyPr>
          <a:lstStyle/>
          <a:p>
            <a:r>
              <a:rPr lang="en-US"/>
              <a:t>Click to edit Master title style</a:t>
            </a:r>
          </a:p>
        </p:txBody>
      </p:sp>
    </p:spTree>
    <p:extLst>
      <p:ext uri="{BB962C8B-B14F-4D97-AF65-F5344CB8AC3E}">
        <p14:creationId xmlns:p14="http://schemas.microsoft.com/office/powerpoint/2010/main" val="180842479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only2">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 name="Slide Number Placeholder 2"/>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7A80767-0168-4202-AF54-9FDB461E3B29}" type="slidenum">
              <a:rPr kumimoji="0" 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 name="Title Placeholder 1">
            <a:extLst>
              <a:ext uri="{FF2B5EF4-FFF2-40B4-BE49-F238E27FC236}">
                <a16:creationId xmlns:a16="http://schemas.microsoft.com/office/drawing/2014/main" id="{0566DA91-9CCE-4F12-8091-6B001FEC79A2}"/>
              </a:ext>
            </a:extLst>
          </p:cNvPr>
          <p:cNvSpPr>
            <a:spLocks noGrp="1"/>
          </p:cNvSpPr>
          <p:nvPr>
            <p:ph type="title"/>
          </p:nvPr>
        </p:nvSpPr>
        <p:spPr>
          <a:xfrm>
            <a:off x="390833" y="467180"/>
            <a:ext cx="11416300" cy="511268"/>
          </a:xfrm>
          <a:prstGeom prst="rect">
            <a:avLst/>
          </a:prstGeom>
        </p:spPr>
        <p:txBody>
          <a:bodyPr vert="horz" wrap="square" lIns="0" tIns="91440" rIns="0" bIns="91440" rtlCol="0" anchor="t">
            <a:noAutofit/>
          </a:bodyPr>
          <a:lstStyle/>
          <a:p>
            <a:r>
              <a:rPr lang="en-US"/>
              <a:t>Click to edit Master title style</a:t>
            </a:r>
          </a:p>
        </p:txBody>
      </p:sp>
    </p:spTree>
    <p:extLst>
      <p:ext uri="{BB962C8B-B14F-4D97-AF65-F5344CB8AC3E}">
        <p14:creationId xmlns:p14="http://schemas.microsoft.com/office/powerpoint/2010/main" val="267836871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000" b="0" i="0" baseline="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solidFill>
                  <a:schemeClr val="tx2"/>
                </a:solidFill>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Text Placeholder 6">
            <a:extLst>
              <a:ext uri="{FF2B5EF4-FFF2-40B4-BE49-F238E27FC236}">
                <a16:creationId xmlns:a16="http://schemas.microsoft.com/office/drawing/2014/main" id="{BD5B5418-980D-C64C-AD17-C5AB88362FAB}"/>
              </a:ext>
            </a:extLst>
          </p:cNvPr>
          <p:cNvSpPr>
            <a:spLocks noGrp="1"/>
          </p:cNvSpPr>
          <p:nvPr>
            <p:ph type="body" sz="quarter" idx="29"/>
          </p:nvPr>
        </p:nvSpPr>
        <p:spPr>
          <a:xfrm>
            <a:off x="457200" y="1737361"/>
            <a:ext cx="11277599" cy="4642802"/>
          </a:xfrm>
        </p:spPr>
        <p:txBody>
          <a:bodyPr tIns="9144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6258307"/>
      </p:ext>
    </p:extLst>
  </p:cSld>
  <p:clrMapOvr>
    <a:masterClrMapping/>
  </p:clrMapOvr>
  <p:hf hdr="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4066779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DEFAULT_Title_Bulleted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74D392-A269-4E57-89D6-0403897A583F}"/>
              </a:ext>
            </a:extLst>
          </p:cNvPr>
          <p:cNvSpPr>
            <a:spLocks noGrp="1"/>
          </p:cNvSpPr>
          <p:nvPr>
            <p:ph sz="quarter" idx="19"/>
          </p:nvPr>
        </p:nvSpPr>
        <p:spPr>
          <a:xfrm>
            <a:off x="217715" y="821943"/>
            <a:ext cx="11753548" cy="501804"/>
          </a:xfrm>
        </p:spPr>
        <p:txBody>
          <a:bodyPr/>
          <a:lstStyle/>
          <a:p>
            <a:pPr lvl="0"/>
            <a:r>
              <a:rPr lang="en-US"/>
              <a:t>Edit Master text styles</a:t>
            </a:r>
          </a:p>
        </p:txBody>
      </p:sp>
      <p:sp>
        <p:nvSpPr>
          <p:cNvPr id="6" name="Title 2" descr="txt_content_slide_title">
            <a:extLst>
              <a:ext uri="{FF2B5EF4-FFF2-40B4-BE49-F238E27FC236}">
                <a16:creationId xmlns:a16="http://schemas.microsoft.com/office/drawing/2014/main" id="{AA5BFB2B-13E8-460D-94FD-9DABF9D69740}"/>
              </a:ext>
            </a:extLst>
          </p:cNvPr>
          <p:cNvSpPr>
            <a:spLocks noGrp="1"/>
          </p:cNvSpPr>
          <p:nvPr>
            <p:ph type="title" hasCustomPrompt="1"/>
          </p:nvPr>
        </p:nvSpPr>
        <p:spPr>
          <a:xfrm>
            <a:off x="217717" y="201712"/>
            <a:ext cx="8360231" cy="484095"/>
          </a:xfrm>
        </p:spPr>
        <p:txBody>
          <a:bodyPr/>
          <a:lstStyle>
            <a:lvl1pPr algn="l" defTabSz="214198" rtl="0" eaLnBrk="1" latinLnBrk="0" hangingPunct="1">
              <a:lnSpc>
                <a:spcPct val="90000"/>
              </a:lnSpc>
              <a:spcBef>
                <a:spcPct val="0"/>
              </a:spcBef>
              <a:buNone/>
              <a:defRPr lang="en-US" sz="2118" b="1" kern="1200" cap="none" spc="-25" baseline="0">
                <a:ln w="3175">
                  <a:noFill/>
                </a:ln>
                <a:solidFill>
                  <a:schemeClr val="bg2">
                    <a:lumMod val="10000"/>
                  </a:schemeClr>
                </a:solidFill>
                <a:effectLst/>
                <a:latin typeface="+mj-lt"/>
                <a:ea typeface="+mn-ea"/>
                <a:cs typeface="Segoe UI Light" panose="020B0502040204020203" pitchFamily="34" charset="0"/>
              </a:defRPr>
            </a:lvl1pPr>
          </a:lstStyle>
          <a:p>
            <a:r>
              <a:rPr lang="en-US">
                <a:solidFill>
                  <a:srgbClr val="505050"/>
                </a:solidFill>
                <a:latin typeface="Segoe UI Semibold" panose="020B0702040204020203" pitchFamily="34" charset="0"/>
                <a:cs typeface="Segoe UI Semibold" panose="020B0702040204020203" pitchFamily="34" charset="0"/>
              </a:rPr>
              <a:t>&lt;Topic&gt;</a:t>
            </a:r>
            <a:endParaRPr lang="en-US"/>
          </a:p>
        </p:txBody>
      </p:sp>
      <p:sp>
        <p:nvSpPr>
          <p:cNvPr id="8" name="Text Placeholder 4">
            <a:extLst>
              <a:ext uri="{FF2B5EF4-FFF2-40B4-BE49-F238E27FC236}">
                <a16:creationId xmlns:a16="http://schemas.microsoft.com/office/drawing/2014/main" id="{85F667C6-AE81-44F0-A487-A2463964D9C4}"/>
              </a:ext>
            </a:extLst>
          </p:cNvPr>
          <p:cNvSpPr>
            <a:spLocks noGrp="1"/>
          </p:cNvSpPr>
          <p:nvPr>
            <p:ph type="body" sz="quarter" idx="18" hasCustomPrompt="1"/>
          </p:nvPr>
        </p:nvSpPr>
        <p:spPr>
          <a:xfrm>
            <a:off x="9502017" y="6586596"/>
            <a:ext cx="2472267" cy="275075"/>
          </a:xfrm>
        </p:spPr>
        <p:txBody>
          <a:bodyPr/>
          <a:lstStyle>
            <a:lvl1pPr marL="0" indent="0">
              <a:buNone/>
              <a:defRPr sz="653" b="0">
                <a:latin typeface="+mj-lt"/>
                <a:ea typeface="Microsoft Himalaya" panose="01010100010101010101" pitchFamily="2" charset="0"/>
                <a:cs typeface="Microsoft Himalaya" panose="01010100010101010101" pitchFamily="2" charset="0"/>
              </a:defRPr>
            </a:lvl1pPr>
          </a:lstStyle>
          <a:p>
            <a:pPr lvl="0"/>
            <a:r>
              <a:rPr lang="en-US"/>
              <a:t>Slide Lock Date:</a:t>
            </a:r>
          </a:p>
        </p:txBody>
      </p:sp>
      <p:sp>
        <p:nvSpPr>
          <p:cNvPr id="9" name="Text Placeholder 6">
            <a:extLst>
              <a:ext uri="{FF2B5EF4-FFF2-40B4-BE49-F238E27FC236}">
                <a16:creationId xmlns:a16="http://schemas.microsoft.com/office/drawing/2014/main" id="{04A709E9-275C-48B6-AFDE-9BB462E4AE16}"/>
              </a:ext>
            </a:extLst>
          </p:cNvPr>
          <p:cNvSpPr>
            <a:spLocks noGrp="1"/>
          </p:cNvSpPr>
          <p:nvPr>
            <p:ph type="body" sz="quarter" idx="12" hasCustomPrompt="1"/>
          </p:nvPr>
        </p:nvSpPr>
        <p:spPr>
          <a:xfrm>
            <a:off x="8575187" y="201717"/>
            <a:ext cx="3396343" cy="484094"/>
          </a:xfrm>
        </p:spPr>
        <p:txBody>
          <a:bodyPr vert="horz" wrap="square" lIns="127337" tIns="79586" rIns="127337" bIns="79586" rtlCol="0" anchor="t">
            <a:noAutofit/>
          </a:bodyPr>
          <a:lstStyle>
            <a:lvl1pPr marL="0" indent="0" algn="r" defTabSz="648691">
              <a:buFontTx/>
              <a:buNone/>
              <a:defRPr lang="en-US" sz="982" b="0" cap="none" dirty="0">
                <a:ln w="3175">
                  <a:noFill/>
                </a:ln>
                <a:solidFill>
                  <a:schemeClr val="tx1"/>
                </a:solidFill>
                <a:effectLst/>
                <a:latin typeface="+mn-lt"/>
                <a:cs typeface="Segoe UI" pitchFamily="34" charset="0"/>
              </a:defRPr>
            </a:lvl1pPr>
          </a:lstStyle>
          <a:p>
            <a:pPr algn="r" defTabSz="735144"/>
            <a:r>
              <a:rPr lang="en-GB" sz="842">
                <a:latin typeface="Segoe UI Light"/>
              </a:rPr>
              <a:t>Presenter:  Insert Name </a:t>
            </a:r>
          </a:p>
          <a:p>
            <a:pPr algn="r" defTabSz="735144"/>
            <a:r>
              <a:rPr lang="en-GB" sz="842">
                <a:latin typeface="Segoe UI Light"/>
              </a:rPr>
              <a:t>OneNote page:  / Slide 1 of X</a:t>
            </a:r>
            <a:endParaRPr lang="en-US" sz="842">
              <a:latin typeface="Segoe UI Light"/>
            </a:endParaRPr>
          </a:p>
        </p:txBody>
      </p:sp>
    </p:spTree>
    <p:extLst>
      <p:ext uri="{BB962C8B-B14F-4D97-AF65-F5344CB8AC3E}">
        <p14:creationId xmlns:p14="http://schemas.microsoft.com/office/powerpoint/2010/main" val="271528205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alkin slide">
    <p:spTree>
      <p:nvGrpSpPr>
        <p:cNvPr id="1" name=""/>
        <p:cNvGrpSpPr/>
        <p:nvPr/>
      </p:nvGrpSpPr>
      <p:grpSpPr>
        <a:xfrm>
          <a:off x="0" y="0"/>
          <a:ext cx="0" cy="0"/>
          <a:chOff x="0" y="0"/>
          <a:chExt cx="0" cy="0"/>
        </a:xfrm>
      </p:grpSpPr>
      <p:sp>
        <p:nvSpPr>
          <p:cNvPr id="9" name="Rectangle 8"/>
          <p:cNvSpPr/>
          <p:nvPr/>
        </p:nvSpPr>
        <p:spPr bwMode="auto">
          <a:xfrm>
            <a:off x="8926286" y="399214"/>
            <a:ext cx="2830286" cy="258155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5101" tIns="68082" rIns="85101" bIns="68082"/>
          <a:lstStyle/>
          <a:p>
            <a:pPr algn="ctr" defTabSz="542394" eaLnBrk="1" hangingPunct="1">
              <a:lnSpc>
                <a:spcPct val="90000"/>
              </a:lnSpc>
              <a:defRPr/>
            </a:pPr>
            <a:endParaRPr lang="en-US" sz="1396">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435435" y="3021390"/>
            <a:ext cx="2786441" cy="26221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5101" tIns="68082" rIns="85101" bIns="68082"/>
          <a:lstStyle/>
          <a:p>
            <a:pPr algn="ctr" defTabSz="542394" eaLnBrk="1" hangingPunct="1">
              <a:lnSpc>
                <a:spcPct val="90000"/>
              </a:lnSpc>
              <a:defRPr/>
            </a:pPr>
            <a:endParaRPr lang="en-US" sz="1396">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096007" y="3021390"/>
            <a:ext cx="2786441" cy="262217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5101" tIns="68082" rIns="85101" bIns="68082"/>
          <a:lstStyle/>
          <a:p>
            <a:pPr algn="ctr" defTabSz="542394" eaLnBrk="1" hangingPunct="1">
              <a:lnSpc>
                <a:spcPct val="90000"/>
              </a:lnSpc>
              <a:defRPr/>
            </a:pPr>
            <a:endParaRPr lang="en-US" sz="1396">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6"/>
          <p:cNvSpPr>
            <a:spLocks noEditPoints="1"/>
          </p:cNvSpPr>
          <p:nvPr/>
        </p:nvSpPr>
        <p:spPr bwMode="auto">
          <a:xfrm>
            <a:off x="9664095" y="1227046"/>
            <a:ext cx="1354667" cy="925886"/>
          </a:xfrm>
          <a:custGeom>
            <a:avLst/>
            <a:gdLst>
              <a:gd name="T0" fmla="*/ 474663 w 896"/>
              <a:gd name="T1" fmla="*/ 381000 h 661"/>
              <a:gd name="T2" fmla="*/ 474663 w 896"/>
              <a:gd name="T3" fmla="*/ 954088 h 661"/>
              <a:gd name="T4" fmla="*/ 95250 w 896"/>
              <a:gd name="T5" fmla="*/ 954088 h 661"/>
              <a:gd name="T6" fmla="*/ 95250 w 896"/>
              <a:gd name="T7" fmla="*/ 381000 h 661"/>
              <a:gd name="T8" fmla="*/ 474663 w 896"/>
              <a:gd name="T9" fmla="*/ 381000 h 661"/>
              <a:gd name="T10" fmla="*/ 568325 w 896"/>
              <a:gd name="T11" fmla="*/ 285750 h 661"/>
              <a:gd name="T12" fmla="*/ 0 w 896"/>
              <a:gd name="T13" fmla="*/ 285750 h 661"/>
              <a:gd name="T14" fmla="*/ 0 w 896"/>
              <a:gd name="T15" fmla="*/ 1049338 h 661"/>
              <a:gd name="T16" fmla="*/ 568325 w 896"/>
              <a:gd name="T17" fmla="*/ 1049338 h 661"/>
              <a:gd name="T18" fmla="*/ 568325 w 896"/>
              <a:gd name="T19" fmla="*/ 285750 h 661"/>
              <a:gd name="T20" fmla="*/ 568325 w 896"/>
              <a:gd name="T21" fmla="*/ 285750 h 661"/>
              <a:gd name="T22" fmla="*/ 0 w 896"/>
              <a:gd name="T23" fmla="*/ 0 h 661"/>
              <a:gd name="T24" fmla="*/ 0 w 896"/>
              <a:gd name="T25" fmla="*/ 47625 h 661"/>
              <a:gd name="T26" fmla="*/ 0 w 896"/>
              <a:gd name="T27" fmla="*/ 95250 h 661"/>
              <a:gd name="T28" fmla="*/ 0 w 896"/>
              <a:gd name="T29" fmla="*/ 190500 h 661"/>
              <a:gd name="T30" fmla="*/ 95250 w 896"/>
              <a:gd name="T31" fmla="*/ 190500 h 661"/>
              <a:gd name="T32" fmla="*/ 95250 w 896"/>
              <a:gd name="T33" fmla="*/ 95250 h 661"/>
              <a:gd name="T34" fmla="*/ 1327150 w 896"/>
              <a:gd name="T35" fmla="*/ 95250 h 661"/>
              <a:gd name="T36" fmla="*/ 1327150 w 896"/>
              <a:gd name="T37" fmla="*/ 763588 h 661"/>
              <a:gd name="T38" fmla="*/ 663575 w 896"/>
              <a:gd name="T39" fmla="*/ 763588 h 661"/>
              <a:gd name="T40" fmla="*/ 663575 w 896"/>
              <a:gd name="T41" fmla="*/ 858838 h 661"/>
              <a:gd name="T42" fmla="*/ 663575 w 896"/>
              <a:gd name="T43" fmla="*/ 954088 h 661"/>
              <a:gd name="T44" fmla="*/ 663575 w 896"/>
              <a:gd name="T45" fmla="*/ 1049338 h 661"/>
              <a:gd name="T46" fmla="*/ 947738 w 896"/>
              <a:gd name="T47" fmla="*/ 1049338 h 661"/>
              <a:gd name="T48" fmla="*/ 947738 w 896"/>
              <a:gd name="T49" fmla="*/ 954088 h 661"/>
              <a:gd name="T50" fmla="*/ 758825 w 896"/>
              <a:gd name="T51" fmla="*/ 954088 h 661"/>
              <a:gd name="T52" fmla="*/ 758825 w 896"/>
              <a:gd name="T53" fmla="*/ 858838 h 661"/>
              <a:gd name="T54" fmla="*/ 1327150 w 896"/>
              <a:gd name="T55" fmla="*/ 858838 h 661"/>
              <a:gd name="T56" fmla="*/ 1374775 w 896"/>
              <a:gd name="T57" fmla="*/ 858838 h 661"/>
              <a:gd name="T58" fmla="*/ 1422400 w 896"/>
              <a:gd name="T59" fmla="*/ 858838 h 661"/>
              <a:gd name="T60" fmla="*/ 1422400 w 896"/>
              <a:gd name="T61" fmla="*/ 95250 h 661"/>
              <a:gd name="T62" fmla="*/ 1422400 w 896"/>
              <a:gd name="T63" fmla="*/ 47625 h 661"/>
              <a:gd name="T64" fmla="*/ 1422400 w 896"/>
              <a:gd name="T65" fmla="*/ 0 h 661"/>
              <a:gd name="T66" fmla="*/ 0 w 896"/>
              <a:gd name="T67" fmla="*/ 0 h 66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96" h="661">
                <a:moveTo>
                  <a:pt x="299" y="240"/>
                </a:moveTo>
                <a:lnTo>
                  <a:pt x="299" y="601"/>
                </a:lnTo>
                <a:lnTo>
                  <a:pt x="60" y="601"/>
                </a:lnTo>
                <a:lnTo>
                  <a:pt x="60" y="240"/>
                </a:lnTo>
                <a:lnTo>
                  <a:pt x="299" y="240"/>
                </a:lnTo>
                <a:moveTo>
                  <a:pt x="358" y="180"/>
                </a:moveTo>
                <a:lnTo>
                  <a:pt x="0" y="180"/>
                </a:lnTo>
                <a:lnTo>
                  <a:pt x="0" y="661"/>
                </a:lnTo>
                <a:lnTo>
                  <a:pt x="358" y="661"/>
                </a:lnTo>
                <a:lnTo>
                  <a:pt x="358" y="180"/>
                </a:lnTo>
                <a:moveTo>
                  <a:pt x="0" y="0"/>
                </a:moveTo>
                <a:lnTo>
                  <a:pt x="0" y="30"/>
                </a:lnTo>
                <a:lnTo>
                  <a:pt x="0" y="60"/>
                </a:lnTo>
                <a:lnTo>
                  <a:pt x="0" y="120"/>
                </a:lnTo>
                <a:lnTo>
                  <a:pt x="60" y="120"/>
                </a:lnTo>
                <a:lnTo>
                  <a:pt x="60" y="60"/>
                </a:lnTo>
                <a:lnTo>
                  <a:pt x="836" y="60"/>
                </a:lnTo>
                <a:lnTo>
                  <a:pt x="836" y="481"/>
                </a:lnTo>
                <a:lnTo>
                  <a:pt x="418" y="481"/>
                </a:lnTo>
                <a:lnTo>
                  <a:pt x="418" y="541"/>
                </a:lnTo>
                <a:lnTo>
                  <a:pt x="418" y="601"/>
                </a:lnTo>
                <a:lnTo>
                  <a:pt x="418" y="661"/>
                </a:lnTo>
                <a:lnTo>
                  <a:pt x="597" y="661"/>
                </a:lnTo>
                <a:lnTo>
                  <a:pt x="597" y="601"/>
                </a:lnTo>
                <a:lnTo>
                  <a:pt x="478" y="601"/>
                </a:lnTo>
                <a:lnTo>
                  <a:pt x="478" y="541"/>
                </a:lnTo>
                <a:lnTo>
                  <a:pt x="836" y="541"/>
                </a:lnTo>
                <a:lnTo>
                  <a:pt x="866" y="541"/>
                </a:lnTo>
                <a:lnTo>
                  <a:pt x="896" y="541"/>
                </a:lnTo>
                <a:lnTo>
                  <a:pt x="896" y="60"/>
                </a:lnTo>
                <a:lnTo>
                  <a:pt x="896" y="30"/>
                </a:lnTo>
                <a:lnTo>
                  <a:pt x="89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083"/>
          </a:p>
        </p:txBody>
      </p:sp>
      <p:sp>
        <p:nvSpPr>
          <p:cNvPr id="14" name="Freeform 5"/>
          <p:cNvSpPr>
            <a:spLocks noEditPoints="1"/>
          </p:cNvSpPr>
          <p:nvPr/>
        </p:nvSpPr>
        <p:spPr bwMode="auto">
          <a:xfrm>
            <a:off x="9664095" y="1227046"/>
            <a:ext cx="1354667" cy="925886"/>
          </a:xfrm>
          <a:custGeom>
            <a:avLst/>
            <a:gdLst>
              <a:gd name="T0" fmla="*/ 474663 w 896"/>
              <a:gd name="T1" fmla="*/ 381000 h 661"/>
              <a:gd name="T2" fmla="*/ 474663 w 896"/>
              <a:gd name="T3" fmla="*/ 954088 h 661"/>
              <a:gd name="T4" fmla="*/ 95250 w 896"/>
              <a:gd name="T5" fmla="*/ 954088 h 661"/>
              <a:gd name="T6" fmla="*/ 95250 w 896"/>
              <a:gd name="T7" fmla="*/ 381000 h 661"/>
              <a:gd name="T8" fmla="*/ 474663 w 896"/>
              <a:gd name="T9" fmla="*/ 381000 h 661"/>
              <a:gd name="T10" fmla="*/ 568325 w 896"/>
              <a:gd name="T11" fmla="*/ 285750 h 661"/>
              <a:gd name="T12" fmla="*/ 0 w 896"/>
              <a:gd name="T13" fmla="*/ 285750 h 661"/>
              <a:gd name="T14" fmla="*/ 0 w 896"/>
              <a:gd name="T15" fmla="*/ 1049338 h 661"/>
              <a:gd name="T16" fmla="*/ 568325 w 896"/>
              <a:gd name="T17" fmla="*/ 1049338 h 661"/>
              <a:gd name="T18" fmla="*/ 568325 w 896"/>
              <a:gd name="T19" fmla="*/ 285750 h 661"/>
              <a:gd name="T20" fmla="*/ 568325 w 896"/>
              <a:gd name="T21" fmla="*/ 285750 h 661"/>
              <a:gd name="T22" fmla="*/ 0 w 896"/>
              <a:gd name="T23" fmla="*/ 0 h 661"/>
              <a:gd name="T24" fmla="*/ 0 w 896"/>
              <a:gd name="T25" fmla="*/ 47625 h 661"/>
              <a:gd name="T26" fmla="*/ 0 w 896"/>
              <a:gd name="T27" fmla="*/ 95250 h 661"/>
              <a:gd name="T28" fmla="*/ 0 w 896"/>
              <a:gd name="T29" fmla="*/ 190500 h 661"/>
              <a:gd name="T30" fmla="*/ 95250 w 896"/>
              <a:gd name="T31" fmla="*/ 190500 h 661"/>
              <a:gd name="T32" fmla="*/ 95250 w 896"/>
              <a:gd name="T33" fmla="*/ 95250 h 661"/>
              <a:gd name="T34" fmla="*/ 1327150 w 896"/>
              <a:gd name="T35" fmla="*/ 95250 h 661"/>
              <a:gd name="T36" fmla="*/ 1327150 w 896"/>
              <a:gd name="T37" fmla="*/ 763588 h 661"/>
              <a:gd name="T38" fmla="*/ 663575 w 896"/>
              <a:gd name="T39" fmla="*/ 763588 h 661"/>
              <a:gd name="T40" fmla="*/ 663575 w 896"/>
              <a:gd name="T41" fmla="*/ 858838 h 661"/>
              <a:gd name="T42" fmla="*/ 663575 w 896"/>
              <a:gd name="T43" fmla="*/ 954088 h 661"/>
              <a:gd name="T44" fmla="*/ 663575 w 896"/>
              <a:gd name="T45" fmla="*/ 1049338 h 661"/>
              <a:gd name="T46" fmla="*/ 947738 w 896"/>
              <a:gd name="T47" fmla="*/ 1049338 h 661"/>
              <a:gd name="T48" fmla="*/ 947738 w 896"/>
              <a:gd name="T49" fmla="*/ 954088 h 661"/>
              <a:gd name="T50" fmla="*/ 758825 w 896"/>
              <a:gd name="T51" fmla="*/ 954088 h 661"/>
              <a:gd name="T52" fmla="*/ 758825 w 896"/>
              <a:gd name="T53" fmla="*/ 858838 h 661"/>
              <a:gd name="T54" fmla="*/ 1327150 w 896"/>
              <a:gd name="T55" fmla="*/ 858838 h 661"/>
              <a:gd name="T56" fmla="*/ 1374775 w 896"/>
              <a:gd name="T57" fmla="*/ 858838 h 661"/>
              <a:gd name="T58" fmla="*/ 1422400 w 896"/>
              <a:gd name="T59" fmla="*/ 858838 h 661"/>
              <a:gd name="T60" fmla="*/ 1422400 w 896"/>
              <a:gd name="T61" fmla="*/ 95250 h 661"/>
              <a:gd name="T62" fmla="*/ 1422400 w 896"/>
              <a:gd name="T63" fmla="*/ 47625 h 661"/>
              <a:gd name="T64" fmla="*/ 1422400 w 896"/>
              <a:gd name="T65" fmla="*/ 0 h 661"/>
              <a:gd name="T66" fmla="*/ 0 w 896"/>
              <a:gd name="T67" fmla="*/ 0 h 66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96" h="661">
                <a:moveTo>
                  <a:pt x="299" y="240"/>
                </a:moveTo>
                <a:lnTo>
                  <a:pt x="299" y="601"/>
                </a:lnTo>
                <a:lnTo>
                  <a:pt x="60" y="601"/>
                </a:lnTo>
                <a:lnTo>
                  <a:pt x="60" y="240"/>
                </a:lnTo>
                <a:lnTo>
                  <a:pt x="299" y="240"/>
                </a:lnTo>
                <a:close/>
                <a:moveTo>
                  <a:pt x="358" y="180"/>
                </a:moveTo>
                <a:lnTo>
                  <a:pt x="0" y="180"/>
                </a:lnTo>
                <a:lnTo>
                  <a:pt x="0" y="661"/>
                </a:lnTo>
                <a:lnTo>
                  <a:pt x="358" y="661"/>
                </a:lnTo>
                <a:lnTo>
                  <a:pt x="358" y="180"/>
                </a:lnTo>
                <a:close/>
                <a:moveTo>
                  <a:pt x="0" y="0"/>
                </a:moveTo>
                <a:lnTo>
                  <a:pt x="0" y="30"/>
                </a:lnTo>
                <a:lnTo>
                  <a:pt x="0" y="60"/>
                </a:lnTo>
                <a:lnTo>
                  <a:pt x="0" y="120"/>
                </a:lnTo>
                <a:lnTo>
                  <a:pt x="60" y="120"/>
                </a:lnTo>
                <a:lnTo>
                  <a:pt x="60" y="60"/>
                </a:lnTo>
                <a:lnTo>
                  <a:pt x="836" y="60"/>
                </a:lnTo>
                <a:lnTo>
                  <a:pt x="836" y="481"/>
                </a:lnTo>
                <a:lnTo>
                  <a:pt x="418" y="481"/>
                </a:lnTo>
                <a:lnTo>
                  <a:pt x="418" y="541"/>
                </a:lnTo>
                <a:lnTo>
                  <a:pt x="418" y="601"/>
                </a:lnTo>
                <a:lnTo>
                  <a:pt x="418" y="661"/>
                </a:lnTo>
                <a:lnTo>
                  <a:pt x="597" y="661"/>
                </a:lnTo>
                <a:lnTo>
                  <a:pt x="597" y="601"/>
                </a:lnTo>
                <a:lnTo>
                  <a:pt x="478" y="601"/>
                </a:lnTo>
                <a:lnTo>
                  <a:pt x="478" y="541"/>
                </a:lnTo>
                <a:lnTo>
                  <a:pt x="836" y="541"/>
                </a:lnTo>
                <a:lnTo>
                  <a:pt x="866" y="541"/>
                </a:lnTo>
                <a:lnTo>
                  <a:pt x="896" y="541"/>
                </a:lnTo>
                <a:lnTo>
                  <a:pt x="896" y="60"/>
                </a:lnTo>
                <a:lnTo>
                  <a:pt x="896" y="30"/>
                </a:lnTo>
                <a:lnTo>
                  <a:pt x="89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083"/>
          </a:p>
        </p:txBody>
      </p:sp>
      <p:sp>
        <p:nvSpPr>
          <p:cNvPr id="15" name="Freeform 10"/>
          <p:cNvSpPr>
            <a:spLocks noEditPoints="1"/>
          </p:cNvSpPr>
          <p:nvPr/>
        </p:nvSpPr>
        <p:spPr bwMode="auto">
          <a:xfrm>
            <a:off x="6758214" y="3860430"/>
            <a:ext cx="1463524" cy="944096"/>
          </a:xfrm>
          <a:custGeom>
            <a:avLst/>
            <a:gdLst>
              <a:gd name="T0" fmla="*/ 1128514 w 128"/>
              <a:gd name="T1" fmla="*/ 1069975 h 88"/>
              <a:gd name="T2" fmla="*/ 336153 w 128"/>
              <a:gd name="T3" fmla="*/ 1069975 h 88"/>
              <a:gd name="T4" fmla="*/ 0 w 128"/>
              <a:gd name="T5" fmla="*/ 729528 h 88"/>
              <a:gd name="T6" fmla="*/ 336153 w 128"/>
              <a:gd name="T7" fmla="*/ 389082 h 88"/>
              <a:gd name="T8" fmla="*/ 768350 w 128"/>
              <a:gd name="T9" fmla="*/ 0 h 88"/>
              <a:gd name="T10" fmla="*/ 1152525 w 128"/>
              <a:gd name="T11" fmla="*/ 243176 h 88"/>
              <a:gd name="T12" fmla="*/ 1536700 w 128"/>
              <a:gd name="T13" fmla="*/ 656576 h 88"/>
              <a:gd name="T14" fmla="*/ 1128514 w 128"/>
              <a:gd name="T15" fmla="*/ 1069975 h 88"/>
              <a:gd name="T16" fmla="*/ 336153 w 128"/>
              <a:gd name="T17" fmla="*/ 486352 h 88"/>
              <a:gd name="T18" fmla="*/ 96044 w 128"/>
              <a:gd name="T19" fmla="*/ 729528 h 88"/>
              <a:gd name="T20" fmla="*/ 336153 w 128"/>
              <a:gd name="T21" fmla="*/ 972705 h 88"/>
              <a:gd name="T22" fmla="*/ 1128514 w 128"/>
              <a:gd name="T23" fmla="*/ 972705 h 88"/>
              <a:gd name="T24" fmla="*/ 1440656 w 128"/>
              <a:gd name="T25" fmla="*/ 656576 h 88"/>
              <a:gd name="T26" fmla="*/ 1128514 w 128"/>
              <a:gd name="T27" fmla="*/ 340447 h 88"/>
              <a:gd name="T28" fmla="*/ 1092498 w 128"/>
              <a:gd name="T29" fmla="*/ 340447 h 88"/>
              <a:gd name="T30" fmla="*/ 1080492 w 128"/>
              <a:gd name="T31" fmla="*/ 303970 h 88"/>
              <a:gd name="T32" fmla="*/ 768350 w 128"/>
              <a:gd name="T33" fmla="*/ 97270 h 88"/>
              <a:gd name="T34" fmla="*/ 432197 w 128"/>
              <a:gd name="T35" fmla="*/ 437717 h 88"/>
              <a:gd name="T36" fmla="*/ 432197 w 128"/>
              <a:gd name="T37" fmla="*/ 498511 h 88"/>
              <a:gd name="T38" fmla="*/ 372170 w 128"/>
              <a:gd name="T39" fmla="*/ 486352 h 88"/>
              <a:gd name="T40" fmla="*/ 336153 w 128"/>
              <a:gd name="T41" fmla="*/ 486352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8" h="88">
                <a:moveTo>
                  <a:pt x="94" y="88"/>
                </a:moveTo>
                <a:cubicBezTo>
                  <a:pt x="28" y="88"/>
                  <a:pt x="28" y="88"/>
                  <a:pt x="28" y="88"/>
                </a:cubicBezTo>
                <a:cubicBezTo>
                  <a:pt x="13" y="88"/>
                  <a:pt x="0" y="75"/>
                  <a:pt x="0" y="60"/>
                </a:cubicBezTo>
                <a:cubicBezTo>
                  <a:pt x="0" y="44"/>
                  <a:pt x="13" y="32"/>
                  <a:pt x="28" y="32"/>
                </a:cubicBezTo>
                <a:cubicBezTo>
                  <a:pt x="30" y="14"/>
                  <a:pt x="46" y="0"/>
                  <a:pt x="64" y="0"/>
                </a:cubicBezTo>
                <a:cubicBezTo>
                  <a:pt x="78" y="0"/>
                  <a:pt x="90" y="8"/>
                  <a:pt x="96" y="20"/>
                </a:cubicBezTo>
                <a:cubicBezTo>
                  <a:pt x="114" y="21"/>
                  <a:pt x="128" y="36"/>
                  <a:pt x="128" y="54"/>
                </a:cubicBezTo>
                <a:cubicBezTo>
                  <a:pt x="128" y="73"/>
                  <a:pt x="113" y="88"/>
                  <a:pt x="94" y="88"/>
                </a:cubicBezTo>
                <a:close/>
                <a:moveTo>
                  <a:pt x="28" y="40"/>
                </a:moveTo>
                <a:cubicBezTo>
                  <a:pt x="17" y="40"/>
                  <a:pt x="8" y="49"/>
                  <a:pt x="8" y="60"/>
                </a:cubicBezTo>
                <a:cubicBezTo>
                  <a:pt x="8" y="71"/>
                  <a:pt x="17" y="80"/>
                  <a:pt x="28" y="80"/>
                </a:cubicBezTo>
                <a:cubicBezTo>
                  <a:pt x="94" y="80"/>
                  <a:pt x="94" y="80"/>
                  <a:pt x="94" y="80"/>
                </a:cubicBezTo>
                <a:cubicBezTo>
                  <a:pt x="108" y="80"/>
                  <a:pt x="120" y="68"/>
                  <a:pt x="120" y="54"/>
                </a:cubicBezTo>
                <a:cubicBezTo>
                  <a:pt x="120" y="40"/>
                  <a:pt x="108" y="28"/>
                  <a:pt x="94" y="28"/>
                </a:cubicBezTo>
                <a:cubicBezTo>
                  <a:pt x="91" y="28"/>
                  <a:pt x="91" y="28"/>
                  <a:pt x="91" y="28"/>
                </a:cubicBezTo>
                <a:cubicBezTo>
                  <a:pt x="90" y="25"/>
                  <a:pt x="90" y="25"/>
                  <a:pt x="90" y="25"/>
                </a:cubicBezTo>
                <a:cubicBezTo>
                  <a:pt x="86" y="15"/>
                  <a:pt x="75" y="8"/>
                  <a:pt x="64" y="8"/>
                </a:cubicBezTo>
                <a:cubicBezTo>
                  <a:pt x="49" y="8"/>
                  <a:pt x="36" y="21"/>
                  <a:pt x="36" y="36"/>
                </a:cubicBezTo>
                <a:cubicBezTo>
                  <a:pt x="36" y="41"/>
                  <a:pt x="36" y="41"/>
                  <a:pt x="36" y="41"/>
                </a:cubicBezTo>
                <a:cubicBezTo>
                  <a:pt x="31" y="40"/>
                  <a:pt x="31" y="40"/>
                  <a:pt x="31" y="40"/>
                </a:cubicBezTo>
                <a:cubicBezTo>
                  <a:pt x="30" y="40"/>
                  <a:pt x="29" y="40"/>
                  <a:pt x="28"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083"/>
          </a:p>
        </p:txBody>
      </p:sp>
      <p:sp>
        <p:nvSpPr>
          <p:cNvPr id="43" name="Text Placeholder 42"/>
          <p:cNvSpPr>
            <a:spLocks noGrp="1"/>
          </p:cNvSpPr>
          <p:nvPr>
            <p:ph type="body" sz="quarter" idx="11"/>
          </p:nvPr>
        </p:nvSpPr>
        <p:spPr>
          <a:xfrm>
            <a:off x="435430" y="5643563"/>
            <a:ext cx="8447315" cy="890886"/>
          </a:xfrm>
        </p:spPr>
        <p:txBody>
          <a:bodyPr lIns="182880" tIns="146304" rIns="182880" bIns="146304">
            <a:noAutofit/>
          </a:bodyPr>
          <a:lstStyle>
            <a:lvl1pPr marL="0" indent="0">
              <a:buNone/>
              <a:defRPr sz="3529">
                <a:gradFill>
                  <a:gsLst>
                    <a:gs pos="7965">
                      <a:schemeClr val="tx1"/>
                    </a:gs>
                    <a:gs pos="24779">
                      <a:schemeClr val="tx1"/>
                    </a:gs>
                  </a:gsLst>
                  <a:lin ang="5400000" scaled="1"/>
                </a:gradFill>
                <a:latin typeface="Segoe UI Semibold" panose="020B0702040204020203" pitchFamily="34" charset="0"/>
                <a:cs typeface="Segoe UI Semibold" panose="020B0702040204020203" pitchFamily="34" charset="0"/>
              </a:defRPr>
            </a:lvl1pPr>
          </a:lstStyle>
          <a:p>
            <a:pPr lvl="0"/>
            <a:r>
              <a:rPr lang="en-US"/>
              <a:t>Edit Master text styles</a:t>
            </a:r>
          </a:p>
        </p:txBody>
      </p:sp>
      <p:pic>
        <p:nvPicPr>
          <p:cNvPr id="21"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26286" y="3021390"/>
            <a:ext cx="2830286" cy="262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rcRect l="21533" t="14368" r="21533" b="28699"/>
          <a:stretch>
            <a:fillRect/>
          </a:stretch>
        </p:blipFill>
        <p:spPr bwMode="auto">
          <a:xfrm>
            <a:off x="6096007" y="399214"/>
            <a:ext cx="2786441" cy="258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265722" y="399214"/>
            <a:ext cx="2786441" cy="258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265722" y="3021390"/>
            <a:ext cx="2786441" cy="262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Group 15"/>
          <p:cNvGrpSpPr>
            <a:grpSpLocks/>
          </p:cNvGrpSpPr>
          <p:nvPr userDrawn="1"/>
        </p:nvGrpSpPr>
        <p:grpSpPr bwMode="auto">
          <a:xfrm>
            <a:off x="696995" y="3462625"/>
            <a:ext cx="2263321" cy="1739713"/>
            <a:chOff x="658974" y="3496002"/>
            <a:chExt cx="2001312" cy="1660205"/>
          </a:xfrm>
        </p:grpSpPr>
        <p:pic>
          <p:nvPicPr>
            <p:cNvPr id="26"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3496002"/>
              <a:ext cx="1288686" cy="1030620"/>
            </a:xfrm>
            <a:prstGeom prst="rect">
              <a:avLst/>
            </a:prstGeom>
            <a:noFill/>
            <a:ln>
              <a:noFill/>
            </a:ln>
            <a:effectLst>
              <a:outerShdw dist="101600" dir="3000003" sx="100999" sy="100999" algn="ctr" rotWithShape="0">
                <a:srgbClr val="505050">
                  <a:alpha val="1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37781" y="3819914"/>
              <a:ext cx="1288686" cy="1030620"/>
            </a:xfrm>
            <a:prstGeom prst="rect">
              <a:avLst/>
            </a:prstGeom>
            <a:noFill/>
            <a:ln>
              <a:noFill/>
            </a:ln>
            <a:effectLst>
              <a:outerShdw dist="101600" dir="3000003" sx="100999" sy="100999" algn="ctr" rotWithShape="0">
                <a:srgbClr val="505050">
                  <a:alpha val="1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58974" y="4125587"/>
              <a:ext cx="1288686" cy="1030620"/>
            </a:xfrm>
            <a:prstGeom prst="rect">
              <a:avLst/>
            </a:prstGeom>
            <a:noFill/>
            <a:ln>
              <a:noFill/>
            </a:ln>
            <a:effectLst>
              <a:outerShdw dist="101600" dir="3000003" sx="100999" sy="100999" algn="ctr" rotWithShape="0">
                <a:srgbClr val="505050">
                  <a:alpha val="1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9" name="Picture 28"/>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invGray">
          <a:xfrm>
            <a:off x="10377714" y="6264088"/>
            <a:ext cx="1378857" cy="270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29"/>
          <p:cNvSpPr/>
          <p:nvPr userDrawn="1"/>
        </p:nvSpPr>
        <p:spPr bwMode="auto">
          <a:xfrm>
            <a:off x="435435" y="399214"/>
            <a:ext cx="2786441" cy="258155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5101" tIns="68082" rIns="85101" bIns="68082" anchor="b"/>
          <a:lstStyle/>
          <a:p>
            <a:pPr marL="0" marR="0" lvl="0" indent="0" algn="r" defTabSz="527756" rtl="0" eaLnBrk="1" fontAlgn="auto" latinLnBrk="0" hangingPunct="1">
              <a:lnSpc>
                <a:spcPct val="90000"/>
              </a:lnSpc>
              <a:spcBef>
                <a:spcPct val="20000"/>
              </a:spcBef>
              <a:spcAft>
                <a:spcPts val="0"/>
              </a:spcAft>
              <a:buClrTx/>
              <a:buSzPct val="90000"/>
              <a:buFont typeface="Arial" pitchFamily="34" charset="0"/>
              <a:buNone/>
              <a:tabLst/>
            </a:pPr>
            <a:endParaRPr lang="en-US" sz="1561" kern="1200" spc="0" baseline="0">
              <a:gradFill>
                <a:gsLst>
                  <a:gs pos="24779">
                    <a:srgbClr val="FFFFFF"/>
                  </a:gs>
                  <a:gs pos="67000">
                    <a:srgbClr val="FFFFFF"/>
                  </a:gs>
                </a:gsLst>
                <a:lin ang="5400000" scaled="1"/>
              </a:gradFill>
              <a:latin typeface="+mj-lt"/>
              <a:ea typeface="+mn-ea"/>
              <a:cs typeface="+mn-cs"/>
            </a:endParaRPr>
          </a:p>
        </p:txBody>
      </p:sp>
      <p:sp>
        <p:nvSpPr>
          <p:cNvPr id="2" name="Rectangle 1"/>
          <p:cNvSpPr/>
          <p:nvPr userDrawn="1"/>
        </p:nvSpPr>
        <p:spPr bwMode="auto">
          <a:xfrm>
            <a:off x="10740572" y="1"/>
            <a:ext cx="1451429" cy="3193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42" tIns="129074" rIns="161342" bIns="129074" numCol="1" spcCol="0" rtlCol="0" fromWordArt="0" anchor="t" anchorCtr="0" forceAA="0" compatLnSpc="1">
            <a:prstTxWarp prst="textNoShape">
              <a:avLst/>
            </a:prstTxWarp>
            <a:noAutofit/>
          </a:bodyPr>
          <a:lstStyle/>
          <a:p>
            <a:pPr algn="ctr" defTabSz="822601" fontAlgn="base">
              <a:lnSpc>
                <a:spcPct val="90000"/>
              </a:lnSpc>
              <a:spcBef>
                <a:spcPct val="0"/>
              </a:spcBef>
              <a:spcAft>
                <a:spcPct val="0"/>
              </a:spcAft>
            </a:pPr>
            <a:endParaRPr lang="en-US" sz="2117"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794729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971883"/>
            <a:ext cx="11430000" cy="914235"/>
          </a:xfrm>
          <a:noFill/>
        </p:spPr>
        <p:txBody>
          <a:bodyPr wrap="square" lIns="182880" tIns="91440" bIns="91440" anchor="t" anchorCtr="0">
            <a:spAutoFit/>
          </a:bodyPr>
          <a:lstStyle>
            <a:lvl1pPr algn="l">
              <a:defRPr sz="5293" spc="-84"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11130642" y="1"/>
            <a:ext cx="979715" cy="29415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42" tIns="129074" rIns="161342" bIns="129074" numCol="1" spcCol="0" rtlCol="0" fromWordArt="0" anchor="t" anchorCtr="0" forceAA="0" compatLnSpc="1">
            <a:prstTxWarp prst="textNoShape">
              <a:avLst/>
            </a:prstTxWarp>
            <a:noAutofit/>
          </a:bodyPr>
          <a:lstStyle/>
          <a:p>
            <a:pPr algn="ctr" defTabSz="822601" fontAlgn="base">
              <a:lnSpc>
                <a:spcPct val="90000"/>
              </a:lnSpc>
              <a:spcBef>
                <a:spcPct val="0"/>
              </a:spcBef>
              <a:spcAft>
                <a:spcPct val="0"/>
              </a:spcAft>
            </a:pPr>
            <a:endParaRPr lang="en-US" sz="2117"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15091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2">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US"/>
          </a:p>
        </p:txBody>
      </p:sp>
      <p:sp>
        <p:nvSpPr>
          <p:cNvPr id="3" name="Slide Number Placeholder 2"/>
          <p:cNvSpPr>
            <a:spLocks noGrp="1"/>
          </p:cNvSpPr>
          <p:nvPr>
            <p:ph type="sldNum" sz="quarter" idx="11"/>
          </p:nvPr>
        </p:nvSpPr>
        <p:spPr/>
        <p:txBody>
          <a:bodyPr/>
          <a:lstStyle/>
          <a:p>
            <a:fld id="{77A80767-0168-4202-AF54-9FDB461E3B29}" type="slidenum">
              <a:rPr lang="en-US" smtClean="0"/>
              <a:pPr/>
              <a:t>‹#›</a:t>
            </a:fld>
            <a:endParaRPr lang="en-US"/>
          </a:p>
        </p:txBody>
      </p:sp>
      <p:sp>
        <p:nvSpPr>
          <p:cNvPr id="4" name="Title Placeholder 1">
            <a:extLst>
              <a:ext uri="{FF2B5EF4-FFF2-40B4-BE49-F238E27FC236}">
                <a16:creationId xmlns:a16="http://schemas.microsoft.com/office/drawing/2014/main" id="{0566DA91-9CCE-4F12-8091-6B001FEC79A2}"/>
              </a:ext>
            </a:extLst>
          </p:cNvPr>
          <p:cNvSpPr>
            <a:spLocks noGrp="1"/>
          </p:cNvSpPr>
          <p:nvPr>
            <p:ph type="title"/>
          </p:nvPr>
        </p:nvSpPr>
        <p:spPr>
          <a:xfrm>
            <a:off x="390833" y="467180"/>
            <a:ext cx="11416300" cy="511268"/>
          </a:xfrm>
          <a:prstGeom prst="rect">
            <a:avLst/>
          </a:prstGeom>
        </p:spPr>
        <p:txBody>
          <a:bodyPr vert="horz" wrap="square" lIns="0" tIns="91440" rIns="0" bIns="91440" rtlCol="0" anchor="t">
            <a:noAutofit/>
          </a:bodyPr>
          <a:lstStyle/>
          <a:p>
            <a:r>
              <a:rPr lang="en-US"/>
              <a:t>Click to edit Master title style</a:t>
            </a:r>
          </a:p>
        </p:txBody>
      </p:sp>
    </p:spTree>
    <p:extLst>
      <p:ext uri="{BB962C8B-B14F-4D97-AF65-F5344CB8AC3E}">
        <p14:creationId xmlns:p14="http://schemas.microsoft.com/office/powerpoint/2010/main" val="257570346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tandard - Thin Border">
    <p:spTree>
      <p:nvGrpSpPr>
        <p:cNvPr id="1" name="Shape 91"/>
        <p:cNvGrpSpPr/>
        <p:nvPr/>
      </p:nvGrpSpPr>
      <p:grpSpPr>
        <a:xfrm>
          <a:off x="0" y="0"/>
          <a:ext cx="0" cy="0"/>
          <a:chOff x="0" y="0"/>
          <a:chExt cx="0" cy="0"/>
        </a:xfrm>
      </p:grpSpPr>
    </p:spTree>
    <p:extLst>
      <p:ext uri="{BB962C8B-B14F-4D97-AF65-F5344CB8AC3E}">
        <p14:creationId xmlns:p14="http://schemas.microsoft.com/office/powerpoint/2010/main" val="39267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Dark)">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Presentation Name</a:t>
            </a:r>
          </a:p>
        </p:txBody>
      </p:sp>
      <p:sp>
        <p:nvSpPr>
          <p:cNvPr id="5" name="Text Placeholder 4"/>
          <p:cNvSpPr>
            <a:spLocks noGrp="1"/>
          </p:cNvSpPr>
          <p:nvPr>
            <p:ph type="body" sz="quarter" idx="12" hasCustomPrompt="1"/>
          </p:nvPr>
        </p:nvSpPr>
        <p:spPr>
          <a:xfrm>
            <a:off x="269302" y="2980725"/>
            <a:ext cx="717139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Subtitle</a:t>
            </a:r>
          </a:p>
        </p:txBody>
      </p:sp>
      <p:sp>
        <p:nvSpPr>
          <p:cNvPr id="3" name="Text Placeholder 2"/>
          <p:cNvSpPr>
            <a:spLocks noGrp="1"/>
          </p:cNvSpPr>
          <p:nvPr>
            <p:ph type="body" sz="quarter" idx="13" hasCustomPrompt="1"/>
          </p:nvPr>
        </p:nvSpPr>
        <p:spPr>
          <a:xfrm>
            <a:off x="269241" y="3696656"/>
            <a:ext cx="7171460"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Date</a:t>
            </a:r>
          </a:p>
        </p:txBody>
      </p:sp>
      <p:pic>
        <p:nvPicPr>
          <p:cNvPr id="2" name="Picture 1"/>
          <p:cNvPicPr>
            <a:picLocks noChangeAspect="1"/>
          </p:cNvPicPr>
          <p:nvPr/>
        </p:nvPicPr>
        <p:blipFill>
          <a:blip r:embed="rId2"/>
          <a:stretch>
            <a:fillRect/>
          </a:stretch>
        </p:blipFill>
        <p:spPr bwMode="black">
          <a:xfrm>
            <a:off x="448212" y="471692"/>
            <a:ext cx="1454257" cy="304828"/>
          </a:xfrm>
          <a:prstGeom prst="rect">
            <a:avLst/>
          </a:prstGeom>
        </p:spPr>
      </p:pic>
      <p:pic>
        <p:nvPicPr>
          <p:cNvPr id="89" name="Picture 88"/>
          <p:cNvPicPr>
            <a:picLocks noChangeAspect="1"/>
          </p:cNvPicPr>
          <p:nvPr/>
        </p:nvPicPr>
        <p:blipFill>
          <a:blip r:embed="rId3">
            <a:lum bright="100000"/>
            <a:extLst>
              <a:ext uri="{28A0092B-C50C-407E-A947-70E740481C1C}">
                <a14:useLocalDpi xmlns:a14="http://schemas.microsoft.com/office/drawing/2010/main" val="0"/>
              </a:ext>
            </a:extLst>
          </a:blip>
          <a:stretch>
            <a:fillRect/>
          </a:stretch>
        </p:blipFill>
        <p:spPr>
          <a:xfrm>
            <a:off x="8373198" y="2738660"/>
            <a:ext cx="3221131" cy="1380680"/>
          </a:xfrm>
          <a:prstGeom prst="rect">
            <a:avLst/>
          </a:prstGeom>
        </p:spPr>
      </p:pic>
    </p:spTree>
    <p:extLst>
      <p:ext uri="{BB962C8B-B14F-4D97-AF65-F5344CB8AC3E}">
        <p14:creationId xmlns:p14="http://schemas.microsoft.com/office/powerpoint/2010/main" val="4793534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_autonumber">
    <p:spTree>
      <p:nvGrpSpPr>
        <p:cNvPr id="1" name=""/>
        <p:cNvGrpSpPr/>
        <p:nvPr/>
      </p:nvGrpSpPr>
      <p:grpSpPr>
        <a:xfrm>
          <a:off x="0" y="0"/>
          <a:ext cx="0" cy="0"/>
          <a:chOff x="0" y="0"/>
          <a:chExt cx="0" cy="0"/>
        </a:xfrm>
      </p:grpSpPr>
      <p:sp>
        <p:nvSpPr>
          <p:cNvPr id="2" name="Title 1"/>
          <p:cNvSpPr>
            <a:spLocks noGrp="1"/>
          </p:cNvSpPr>
          <p:nvPr>
            <p:ph type="title"/>
          </p:nvPr>
        </p:nvSpPr>
        <p:spPr>
          <a:xfrm>
            <a:off x="390832" y="475016"/>
            <a:ext cx="8966431" cy="515584"/>
          </a:xfrm>
        </p:spPr>
        <p:txBody>
          <a:bodyPr lIns="0" rIns="0"/>
          <a:lstStyle>
            <a:lvl1pPr>
              <a:defRPr sz="2117" b="0">
                <a:solidFill>
                  <a:schemeClr val="tx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4" name="Slide Number Placeholder 3"/>
          <p:cNvSpPr>
            <a:spLocks noGrp="1"/>
          </p:cNvSpPr>
          <p:nvPr>
            <p:ph type="sldNum" sz="quarter" idx="11"/>
          </p:nvPr>
        </p:nvSpPr>
        <p:spPr>
          <a:xfrm>
            <a:off x="11307098" y="1"/>
            <a:ext cx="884903" cy="259335"/>
          </a:xfrm>
          <a:solidFill>
            <a:schemeClr val="bg2"/>
          </a:solidFill>
        </p:spPr>
        <p:txBody>
          <a:bodyPr lIns="91440" tIns="45720" rIns="91440" bIns="0" anchor="t" anchorCtr="0"/>
          <a:lstStyle>
            <a:lvl1pPr>
              <a:defRPr sz="1059">
                <a:solidFill>
                  <a:schemeClr val="tx1"/>
                </a:solidFill>
              </a:defRPr>
            </a:lvl1pPr>
          </a:lstStyle>
          <a:p>
            <a:pPr algn="l"/>
            <a:r>
              <a:rPr lang="en-US"/>
              <a:t>Slide: </a:t>
            </a:r>
            <a:fld id="{77A80767-0168-4202-AF54-9FDB461E3B29}" type="slidenum">
              <a:rPr lang="en-US" smtClean="0"/>
              <a:pPr algn="l"/>
              <a:t>‹#›</a:t>
            </a:fld>
            <a:endParaRPr lang="en-US"/>
          </a:p>
        </p:txBody>
      </p:sp>
      <p:sp>
        <p:nvSpPr>
          <p:cNvPr id="7" name="Text Placeholder 6"/>
          <p:cNvSpPr>
            <a:spLocks noGrp="1"/>
          </p:cNvSpPr>
          <p:nvPr>
            <p:ph type="body" sz="quarter" idx="12" hasCustomPrompt="1"/>
          </p:nvPr>
        </p:nvSpPr>
        <p:spPr>
          <a:xfrm>
            <a:off x="4998490" y="2"/>
            <a:ext cx="6308608" cy="259335"/>
          </a:xfrm>
        </p:spPr>
        <p:txBody>
          <a:bodyPr vert="horz" wrap="square" lIns="127337" tIns="45720" rIns="182880" bIns="0" rtlCol="0" anchor="t" anchorCtr="0">
            <a:noAutofit/>
          </a:bodyPr>
          <a:lstStyle>
            <a:lvl1pPr marL="0" indent="0" algn="r">
              <a:buFontTx/>
              <a:buNone/>
              <a:defRPr lang="en-US" sz="1059" b="0" cap="none" dirty="0">
                <a:ln w="3175">
                  <a:noFill/>
                </a:ln>
                <a:solidFill>
                  <a:schemeClr val="tx1"/>
                </a:solidFill>
                <a:effectLst/>
                <a:latin typeface="+mn-lt"/>
                <a:cs typeface="Segoe UI" pitchFamily="34" charset="0"/>
              </a:defRPr>
            </a:lvl1pPr>
          </a:lstStyle>
          <a:p>
            <a:pPr lvl="0">
              <a:spcBef>
                <a:spcPct val="0"/>
              </a:spcBef>
            </a:pPr>
            <a:r>
              <a:rPr lang="en-US"/>
              <a:t>Presenter: First Name, Last Name</a:t>
            </a:r>
          </a:p>
        </p:txBody>
      </p:sp>
    </p:spTree>
    <p:extLst>
      <p:ext uri="{BB962C8B-B14F-4D97-AF65-F5344CB8AC3E}">
        <p14:creationId xmlns:p14="http://schemas.microsoft.com/office/powerpoint/2010/main" val="19373588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0271" cy="6858000"/>
          </a:xfrm>
          <a:prstGeom prst="rect">
            <a:avLst/>
          </a:prstGeom>
        </p:spPr>
      </p:pic>
      <p:sp>
        <p:nvSpPr>
          <p:cNvPr id="4" name="Rectangle 3"/>
          <p:cNvSpPr/>
          <p:nvPr userDrawn="1"/>
        </p:nvSpPr>
        <p:spPr bwMode="auto">
          <a:xfrm>
            <a:off x="395441" y="2084188"/>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395441" y="2084186"/>
            <a:ext cx="6276530" cy="1793104"/>
          </a:xfrm>
          <a:noFill/>
        </p:spPr>
        <p:txBody>
          <a:bodyPr lIns="146304" tIns="182880" rIns="146304" bIns="91440" anchor="t" anchorCtr="0"/>
          <a:lstStyle>
            <a:lvl1pPr>
              <a:defRPr sz="5293" spc="-98"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395441" y="3877272"/>
            <a:ext cx="6276530" cy="1789991"/>
          </a:xfrm>
        </p:spPr>
        <p:txBody>
          <a:bodyPr tIns="109728" bIns="109728">
            <a:noAutofit/>
          </a:bodyPr>
          <a:lstStyle>
            <a:lvl1pPr marL="0" indent="0">
              <a:spcBef>
                <a:spcPts val="0"/>
              </a:spcBef>
              <a:buNone/>
              <a:defRPr sz="3136">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389534" y="470069"/>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510891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Header and Graph">
    <p:spTree>
      <p:nvGrpSpPr>
        <p:cNvPr id="1" name=""/>
        <p:cNvGrpSpPr/>
        <p:nvPr/>
      </p:nvGrpSpPr>
      <p:grpSpPr>
        <a:xfrm>
          <a:off x="0" y="0"/>
          <a:ext cx="0" cy="0"/>
          <a:chOff x="0" y="0"/>
          <a:chExt cx="0" cy="0"/>
        </a:xfrm>
      </p:grpSpPr>
      <p:sp>
        <p:nvSpPr>
          <p:cNvPr id="11" name="Text Placeholder 10"/>
          <p:cNvSpPr>
            <a:spLocks noGrp="1"/>
          </p:cNvSpPr>
          <p:nvPr>
            <p:ph type="body" sz="quarter" idx="10" hasCustomPrompt="1"/>
          </p:nvPr>
        </p:nvSpPr>
        <p:spPr>
          <a:xfrm>
            <a:off x="695325" y="652299"/>
            <a:ext cx="10801350" cy="799984"/>
          </a:xfrm>
          <a:prstGeom prst="rect">
            <a:avLst/>
          </a:prstGeom>
        </p:spPr>
        <p:txBody>
          <a:bodyPr lIns="0" tIns="0" rIns="0" bIns="0"/>
          <a:lstStyle>
            <a:lvl1pPr marL="0" indent="0">
              <a:lnSpc>
                <a:spcPct val="90000"/>
              </a:lnSpc>
              <a:buNone/>
              <a:defRPr sz="3200" b="0" i="0">
                <a:solidFill>
                  <a:schemeClr val="tx2"/>
                </a:solidFill>
                <a:latin typeface="Segoe UI Light" charset="0"/>
                <a:ea typeface="Segoe UI Light" charset="0"/>
                <a:cs typeface="Segoe UI Light" charset="0"/>
              </a:defRPr>
            </a:lvl1pPr>
            <a:lvl2pPr marL="456937" indent="0">
              <a:buNone/>
              <a:defRPr sz="5397" b="0" i="0">
                <a:solidFill>
                  <a:schemeClr val="bg2">
                    <a:lumMod val="50000"/>
                  </a:schemeClr>
                </a:solidFill>
                <a:latin typeface="Segoe UI Light" charset="0"/>
                <a:ea typeface="Segoe UI Light" charset="0"/>
                <a:cs typeface="Segoe UI Light" charset="0"/>
              </a:defRPr>
            </a:lvl2pPr>
            <a:lvl3pPr marL="913874" indent="0">
              <a:buNone/>
              <a:defRPr sz="4800" b="0" i="0">
                <a:solidFill>
                  <a:schemeClr val="bg2">
                    <a:lumMod val="50000"/>
                  </a:schemeClr>
                </a:solidFill>
                <a:latin typeface="Segoe UI Light" charset="0"/>
                <a:ea typeface="Segoe UI Light" charset="0"/>
                <a:cs typeface="Segoe UI Light" charset="0"/>
              </a:defRPr>
            </a:lvl3pPr>
            <a:lvl4pPr marL="1370810" indent="0">
              <a:buNone/>
              <a:defRPr sz="4400" b="0" i="0">
                <a:solidFill>
                  <a:schemeClr val="bg2">
                    <a:lumMod val="50000"/>
                  </a:schemeClr>
                </a:solidFill>
                <a:latin typeface="Segoe UI Light" charset="0"/>
                <a:ea typeface="Segoe UI Light" charset="0"/>
                <a:cs typeface="Segoe UI Light" charset="0"/>
              </a:defRPr>
            </a:lvl4pPr>
            <a:lvl5pPr marL="1827747" indent="0">
              <a:buNone/>
              <a:defRPr sz="4400" b="0" i="0">
                <a:solidFill>
                  <a:schemeClr val="bg2">
                    <a:lumMod val="50000"/>
                  </a:schemeClr>
                </a:solidFill>
                <a:latin typeface="Segoe UI Light" charset="0"/>
                <a:ea typeface="Segoe UI Light" charset="0"/>
                <a:cs typeface="Segoe UI Light" charset="0"/>
              </a:defRPr>
            </a:lvl5pPr>
          </a:lstStyle>
          <a:p>
            <a:pPr lvl="0"/>
            <a:r>
              <a:rPr lang="en-US"/>
              <a:t>Header</a:t>
            </a:r>
          </a:p>
        </p:txBody>
      </p:sp>
      <p:sp>
        <p:nvSpPr>
          <p:cNvPr id="10" name="Text Placeholder 2"/>
          <p:cNvSpPr>
            <a:spLocks noGrp="1"/>
          </p:cNvSpPr>
          <p:nvPr>
            <p:ph type="body" sz="quarter" idx="13" hasCustomPrompt="1"/>
          </p:nvPr>
        </p:nvSpPr>
        <p:spPr>
          <a:xfrm>
            <a:off x="695325" y="1666879"/>
            <a:ext cx="10801350" cy="3953995"/>
          </a:xfrm>
          <a:prstGeom prst="rect">
            <a:avLst/>
          </a:prstGeom>
        </p:spPr>
        <p:txBody>
          <a:bodyPr lIns="0" tIns="0" rIns="0"/>
          <a:lstStyle>
            <a:lvl1pPr marL="0" indent="0">
              <a:lnSpc>
                <a:spcPct val="125000"/>
              </a:lnSpc>
              <a:buNone/>
              <a:defRPr sz="1600" b="0" i="0">
                <a:solidFill>
                  <a:schemeClr val="tx1">
                    <a:lumMod val="50000"/>
                    <a:lumOff val="50000"/>
                  </a:schemeClr>
                </a:solidFill>
                <a:latin typeface="Segoe UI Light" charset="0"/>
                <a:ea typeface="Segoe UI Light" charset="0"/>
                <a:cs typeface="Segoe UI Light" charset="0"/>
              </a:defRPr>
            </a:lvl1pPr>
            <a:lvl2pPr marL="456937" indent="0">
              <a:buNone/>
              <a:defRPr sz="1600" b="0" i="0">
                <a:solidFill>
                  <a:schemeClr val="tx1">
                    <a:lumMod val="50000"/>
                    <a:lumOff val="50000"/>
                  </a:schemeClr>
                </a:solidFill>
                <a:latin typeface="Segoe UI Light" charset="0"/>
                <a:ea typeface="Segoe UI Light" charset="0"/>
                <a:cs typeface="Segoe UI Light" charset="0"/>
              </a:defRPr>
            </a:lvl2pPr>
            <a:lvl3pPr marL="913874" indent="0">
              <a:buNone/>
              <a:defRPr sz="1600" b="0" i="0">
                <a:solidFill>
                  <a:schemeClr val="tx1">
                    <a:lumMod val="50000"/>
                    <a:lumOff val="50000"/>
                  </a:schemeClr>
                </a:solidFill>
                <a:latin typeface="Segoe UI Light" charset="0"/>
                <a:ea typeface="Segoe UI Light" charset="0"/>
                <a:cs typeface="Segoe UI Light" charset="0"/>
              </a:defRPr>
            </a:lvl3pPr>
            <a:lvl4pPr marL="1370810" indent="0">
              <a:buNone/>
              <a:defRPr sz="1600" b="0" i="0">
                <a:solidFill>
                  <a:schemeClr val="tx1">
                    <a:lumMod val="50000"/>
                    <a:lumOff val="50000"/>
                  </a:schemeClr>
                </a:solidFill>
                <a:latin typeface="Segoe UI Light" charset="0"/>
                <a:ea typeface="Segoe UI Light" charset="0"/>
                <a:cs typeface="Segoe UI Light" charset="0"/>
              </a:defRPr>
            </a:lvl4pPr>
            <a:lvl5pPr marL="1827747" indent="0">
              <a:buNone/>
              <a:defRPr sz="1600" b="0" i="0">
                <a:solidFill>
                  <a:schemeClr val="tx1">
                    <a:lumMod val="50000"/>
                    <a:lumOff val="50000"/>
                  </a:schemeClr>
                </a:solidFill>
                <a:latin typeface="Segoe UI Light" charset="0"/>
                <a:ea typeface="Segoe UI Light" charset="0"/>
                <a:cs typeface="Segoe UI Light" charset="0"/>
              </a:defRPr>
            </a:lvl5pPr>
          </a:lstStyle>
          <a:p>
            <a:pPr lvl="0"/>
            <a:r>
              <a:rPr lang="en-US"/>
              <a:t>Body text</a:t>
            </a:r>
          </a:p>
        </p:txBody>
      </p:sp>
      <p:sp>
        <p:nvSpPr>
          <p:cNvPr id="2" name="Title 1">
            <a:extLst>
              <a:ext uri="{FF2B5EF4-FFF2-40B4-BE49-F238E27FC236}">
                <a16:creationId xmlns:a16="http://schemas.microsoft.com/office/drawing/2014/main" id="{6B83F54B-BD6E-4235-8BDA-3100CE9D41B4}"/>
              </a:ext>
            </a:extLst>
          </p:cNvPr>
          <p:cNvSpPr>
            <a:spLocks noGrp="1"/>
          </p:cNvSpPr>
          <p:nvPr>
            <p:ph type="title"/>
          </p:nvPr>
        </p:nvSpPr>
        <p:spPr>
          <a:xfrm>
            <a:off x="0" y="0"/>
            <a:ext cx="10515600" cy="1325563"/>
          </a:xfrm>
          <a:prstGeom prst="rect">
            <a:avLst/>
          </a:prstGeom>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872950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438">
          <p15:clr>
            <a:srgbClr val="FBAE40"/>
          </p15:clr>
        </p15:guide>
        <p15:guide id="4" pos="7242">
          <p15:clr>
            <a:srgbClr val="FBAE40"/>
          </p15:clr>
        </p15:guide>
        <p15:guide id="5" orient="horz" pos="1049">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4EAE3-71BE-4BBE-9DD3-76082B1E96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D9D8D5-F84F-461A-985A-E7D279335D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A2C2F1-5E9A-445C-9A9A-680BECE1E25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A37E0F-A060-4CE7-B104-88C7E46171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B15958-20D4-41A3-AD5D-50C0EEA6501D}"/>
              </a:ext>
            </a:extLst>
          </p:cNvPr>
          <p:cNvSpPr>
            <a:spLocks noGrp="1"/>
          </p:cNvSpPr>
          <p:nvPr>
            <p:ph type="sldNum" sz="quarter" idx="12"/>
          </p:nvPr>
        </p:nvSpPr>
        <p:spPr/>
        <p:txBody>
          <a:bodyPr/>
          <a:lstStyle/>
          <a:p>
            <a:fld id="{0AC96CF2-19D3-4C89-8EB5-2FAF121B9300}" type="slidenum">
              <a:rPr lang="en-US" smtClean="0"/>
              <a:t>‹#›</a:t>
            </a:fld>
            <a:endParaRPr lang="en-US"/>
          </a:p>
        </p:txBody>
      </p:sp>
    </p:spTree>
    <p:extLst>
      <p:ext uri="{BB962C8B-B14F-4D97-AF65-F5344CB8AC3E}">
        <p14:creationId xmlns:p14="http://schemas.microsoft.com/office/powerpoint/2010/main" val="290075243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287451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655840" cy="899665"/>
          </a:xfrm>
        </p:spPr>
        <p:txBody>
          <a:bodyPr/>
          <a:lstStyle>
            <a:lvl1pPr>
              <a:defRPr sz="4400">
                <a:latin typeface="+mn-lt"/>
              </a:defRPr>
            </a:lvl1pPr>
          </a:lstStyle>
          <a:p>
            <a:r>
              <a:rPr lang="en-US"/>
              <a:t>Click to edit Master title style</a:t>
            </a:r>
          </a:p>
        </p:txBody>
      </p:sp>
      <p:sp>
        <p:nvSpPr>
          <p:cNvPr id="4" name="Text Placeholder 3"/>
          <p:cNvSpPr>
            <a:spLocks noGrp="1"/>
          </p:cNvSpPr>
          <p:nvPr>
            <p:ph type="body" sz="quarter" idx="10"/>
          </p:nvPr>
        </p:nvSpPr>
        <p:spPr>
          <a:xfrm>
            <a:off x="152400" y="912728"/>
            <a:ext cx="11887200" cy="2076338"/>
          </a:xfrm>
        </p:spPr>
        <p:txBody>
          <a:bodyPr>
            <a:spAutoFit/>
          </a:bodyPr>
          <a:lstStyle>
            <a:lvl1pPr marL="0" indent="0">
              <a:buNone/>
              <a:defRPr sz="3200"/>
            </a:lvl1pPr>
            <a:lvl2pPr marL="224097" indent="0">
              <a:buNone/>
              <a:defRPr sz="2400"/>
            </a:lvl2pPr>
            <a:lvl3pPr marL="448193" indent="0">
              <a:buNone/>
              <a:defRPr sz="2000"/>
            </a:lvl3pPr>
            <a:lvl4pPr marL="672290" indent="0">
              <a:buNone/>
              <a:defRPr sz="2000"/>
            </a:lvl4pPr>
            <a:lvl5pPr marL="896386" indent="0">
              <a:buNone/>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42423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6865069" y="0"/>
            <a:ext cx="5326931" cy="484094"/>
          </a:xfrm>
        </p:spPr>
        <p:txBody>
          <a:bodyPr vert="horz" wrap="square" lIns="127337" tIns="79586" rIns="127337" bIns="79586" rtlCol="0" anchor="t">
            <a:noAutofit/>
          </a:bodyPr>
          <a:lstStyle>
            <a:lvl1pPr marL="0" indent="0" algn="r" defTabSz="648691">
              <a:buFontTx/>
              <a:buNone/>
              <a:defRPr lang="en-US" sz="1235" b="0" cap="none" baseline="0" dirty="0">
                <a:ln w="3175">
                  <a:noFill/>
                </a:ln>
                <a:solidFill>
                  <a:schemeClr val="tx1"/>
                </a:solidFill>
                <a:effectLst/>
                <a:latin typeface="+mn-lt"/>
                <a:cs typeface="Segoe UI" pitchFamily="34" charset="0"/>
              </a:defRPr>
            </a:lvl1pPr>
          </a:lstStyle>
          <a:p>
            <a:pPr algn="r" defTabSz="735144"/>
            <a:r>
              <a:rPr lang="en-GB" sz="1059">
                <a:latin typeface="Segoe UI Light"/>
              </a:rPr>
              <a:t>Presenter: Insert Name / OneNote page:  / Slide 1 of X</a:t>
            </a:r>
            <a:endParaRPr lang="en-US" sz="1059">
              <a:latin typeface="Segoe UI Light"/>
            </a:endParaRPr>
          </a:p>
        </p:txBody>
      </p:sp>
      <p:sp>
        <p:nvSpPr>
          <p:cNvPr id="9" name="Title 1"/>
          <p:cNvSpPr>
            <a:spLocks noGrp="1"/>
          </p:cNvSpPr>
          <p:nvPr>
            <p:ph type="title"/>
          </p:nvPr>
        </p:nvSpPr>
        <p:spPr>
          <a:xfrm>
            <a:off x="217715" y="201706"/>
            <a:ext cx="7402286" cy="484094"/>
          </a:xfrm>
        </p:spPr>
        <p:txBody>
          <a:bodyPr lIns="45720" rIns="0" anchor="b"/>
          <a:lstStyle>
            <a:lvl1pPr>
              <a:defRPr sz="2118">
                <a:solidFill>
                  <a:schemeClr val="tx1"/>
                </a:solidFill>
              </a:defRPr>
            </a:lvl1pPr>
          </a:lstStyle>
          <a:p>
            <a:r>
              <a:rPr lang="en-US"/>
              <a:t>Click to edit Master title style</a:t>
            </a:r>
          </a:p>
        </p:txBody>
      </p:sp>
    </p:spTree>
    <p:extLst>
      <p:ext uri="{BB962C8B-B14F-4D97-AF65-F5344CB8AC3E}">
        <p14:creationId xmlns:p14="http://schemas.microsoft.com/office/powerpoint/2010/main" val="166281585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447843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793471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71A-82BF-4183-808A-6537058AA9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46CEC0-B66D-4429-86DE-2D50433922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77D423-3A7B-4BAC-9540-187F58769C69}"/>
              </a:ext>
            </a:extLst>
          </p:cNvPr>
          <p:cNvSpPr>
            <a:spLocks noGrp="1"/>
          </p:cNvSpPr>
          <p:nvPr>
            <p:ph type="dt" sz="half" idx="10"/>
          </p:nvPr>
        </p:nvSpPr>
        <p:spPr/>
        <p:txBody>
          <a:bodyPr/>
          <a:lstStyle/>
          <a:p>
            <a:fld id="{55D6D8E4-D5CF-4B89-8498-F67B20E265F5}" type="datetimeFigureOut">
              <a:rPr lang="en-US" smtClean="0"/>
              <a:t>6/26/2020</a:t>
            </a:fld>
            <a:endParaRPr lang="en-US"/>
          </a:p>
        </p:txBody>
      </p:sp>
      <p:sp>
        <p:nvSpPr>
          <p:cNvPr id="5" name="Footer Placeholder 4">
            <a:extLst>
              <a:ext uri="{FF2B5EF4-FFF2-40B4-BE49-F238E27FC236}">
                <a16:creationId xmlns:a16="http://schemas.microsoft.com/office/drawing/2014/main" id="{85065A7D-E7ED-4C72-BAB7-101C034D75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36B42D-E78A-40C8-B8FB-FA4A7893668D}"/>
              </a:ext>
            </a:extLst>
          </p:cNvPr>
          <p:cNvSpPr>
            <a:spLocks noGrp="1"/>
          </p:cNvSpPr>
          <p:nvPr>
            <p:ph type="sldNum" sz="quarter" idx="12"/>
          </p:nvPr>
        </p:nvSpPr>
        <p:spPr/>
        <p:txBody>
          <a:bodyPr/>
          <a:lstStyle/>
          <a:p>
            <a:fld id="{5A5CACAE-074E-486F-81BB-5F7DE74B1960}" type="slidenum">
              <a:rPr lang="en-US" smtClean="0"/>
              <a:t>‹#›</a:t>
            </a:fld>
            <a:endParaRPr lang="en-US"/>
          </a:p>
        </p:txBody>
      </p:sp>
    </p:spTree>
    <p:extLst>
      <p:ext uri="{BB962C8B-B14F-4D97-AF65-F5344CB8AC3E}">
        <p14:creationId xmlns:p14="http://schemas.microsoft.com/office/powerpoint/2010/main" val="35259399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theme" Target="../theme/theme10.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1.xml"/><Relationship Id="rId1" Type="http://schemas.openxmlformats.org/officeDocument/2006/relationships/slideLayout" Target="../slideLayouts/slideLayout14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34" Type="http://schemas.openxmlformats.org/officeDocument/2006/relationships/image" Target="../media/image3.emf"/><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image" Target="../media/image30.png"/><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slideLayout" Target="../slideLayouts/slideLayout170.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theme" Target="../theme/theme12.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31" Type="http://schemas.openxmlformats.org/officeDocument/2006/relationships/slideLayout" Target="../slideLayouts/slideLayout17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8" Type="http://schemas.openxmlformats.org/officeDocument/2006/relationships/slideLayout" Target="../slideLayouts/slideLayout149.xml"/></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174.xml"/><Relationship Id="rId1" Type="http://schemas.openxmlformats.org/officeDocument/2006/relationships/slideLayout" Target="../slideLayouts/slideLayout173.xml"/><Relationship Id="rId4" Type="http://schemas.openxmlformats.org/officeDocument/2006/relationships/image" Target="../media/image3.em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10" Type="http://schemas.openxmlformats.org/officeDocument/2006/relationships/image" Target="../media/image3.emf"/><Relationship Id="rId4" Type="http://schemas.openxmlformats.org/officeDocument/2006/relationships/slideLayout" Target="../slideLayouts/slideLayout10.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slideLayout" Target="../slideLayouts/slideLayout64.xml"/><Relationship Id="rId55" Type="http://schemas.openxmlformats.org/officeDocument/2006/relationships/slideLayout" Target="../slideLayouts/slideLayout69.xml"/><Relationship Id="rId63" Type="http://schemas.openxmlformats.org/officeDocument/2006/relationships/theme" Target="../theme/theme5.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3" Type="http://schemas.openxmlformats.org/officeDocument/2006/relationships/slideLayout" Target="../slideLayouts/slideLayout67.xml"/><Relationship Id="rId58" Type="http://schemas.openxmlformats.org/officeDocument/2006/relationships/slideLayout" Target="../slideLayouts/slideLayout72.xml"/><Relationship Id="rId5" Type="http://schemas.openxmlformats.org/officeDocument/2006/relationships/slideLayout" Target="../slideLayouts/slideLayout19.xml"/><Relationship Id="rId61" Type="http://schemas.openxmlformats.org/officeDocument/2006/relationships/slideLayout" Target="../slideLayouts/slideLayout75.xml"/><Relationship Id="rId19" Type="http://schemas.openxmlformats.org/officeDocument/2006/relationships/slideLayout" Target="../slideLayouts/slideLayout3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slideLayout" Target="../slideLayouts/slideLayout62.xml"/><Relationship Id="rId56" Type="http://schemas.openxmlformats.org/officeDocument/2006/relationships/slideLayout" Target="../slideLayouts/slideLayout70.xml"/><Relationship Id="rId8" Type="http://schemas.openxmlformats.org/officeDocument/2006/relationships/slideLayout" Target="../slideLayouts/slideLayout22.xml"/><Relationship Id="rId51" Type="http://schemas.openxmlformats.org/officeDocument/2006/relationships/slideLayout" Target="../slideLayouts/slideLayout65.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59" Type="http://schemas.openxmlformats.org/officeDocument/2006/relationships/slideLayout" Target="../slideLayouts/slideLayout73.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54" Type="http://schemas.openxmlformats.org/officeDocument/2006/relationships/slideLayout" Target="../slideLayouts/slideLayout68.xml"/><Relationship Id="rId62" Type="http://schemas.openxmlformats.org/officeDocument/2006/relationships/slideLayout" Target="../slideLayouts/slideLayout7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slideLayout" Target="../slideLayouts/slideLayout63.xml"/><Relationship Id="rId57" Type="http://schemas.openxmlformats.org/officeDocument/2006/relationships/slideLayout" Target="../slideLayouts/slideLayout71.xml"/><Relationship Id="rId10" Type="http://schemas.openxmlformats.org/officeDocument/2006/relationships/slideLayout" Target="../slideLayouts/slideLayout24.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slideLayout" Target="../slideLayouts/slideLayout66.xml"/><Relationship Id="rId60" Type="http://schemas.openxmlformats.org/officeDocument/2006/relationships/slideLayout" Target="../slideLayouts/slideLayout7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5" Type="http://schemas.openxmlformats.org/officeDocument/2006/relationships/slideLayout" Target="../slideLayouts/slideLayout81.xml"/><Relationship Id="rId10" Type="http://schemas.openxmlformats.org/officeDocument/2006/relationships/theme" Target="../theme/theme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theme" Target="../theme/theme7.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theme" Target="../theme/theme8.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s>
</file>

<file path=ppt/slideMasters/_rels/slideMaster9.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125.xml"/><Relationship Id="rId7" Type="http://schemas.openxmlformats.org/officeDocument/2006/relationships/tags" Target="../tags/tag1.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vmlDrawing" Target="../drawings/vmlDrawing1.vml"/><Relationship Id="rId5" Type="http://schemas.openxmlformats.org/officeDocument/2006/relationships/theme" Target="../theme/theme9.xml"/><Relationship Id="rId10" Type="http://schemas.openxmlformats.org/officeDocument/2006/relationships/image" Target="../media/image28.png"/><Relationship Id="rId4" Type="http://schemas.openxmlformats.org/officeDocument/2006/relationships/slideLayout" Target="../slideLayouts/slideLayout126.xml"/><Relationship Id="rId9" Type="http://schemas.openxmlformats.org/officeDocument/2006/relationships/image" Target="../media/image27.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78457948"/>
      </p:ext>
    </p:extLst>
  </p:cSld>
  <p:clrMap bg1="lt1" tx1="dk1" bg2="lt2" tx2="dk2" accent1="accent1" accent2="accent2" accent3="accent3" accent4="accent4" accent5="accent5" accent6="accent6" hlink="hlink" folHlink="folHlink"/>
  <p:sldLayoutIdLst>
    <p:sldLayoutId id="2147486567" r:id="rId1"/>
    <p:sldLayoutId id="2147486604" r:id="rId2"/>
    <p:sldLayoutId id="2147486571" r:id="rId3"/>
    <p:sldLayoutId id="2147486565" r:id="rId4"/>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3BF1CC-24FB-4C91-9019-467705D66D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34EC04-C144-4139-B005-9C63A62F53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D22AC3-72C3-4CBE-970C-8ADD8EE98B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3B41E8-6625-4A42-8ABF-CB5E76B85CF7}" type="datetimeFigureOut">
              <a:rPr lang="en-US" smtClean="0"/>
              <a:t>6/26/2020</a:t>
            </a:fld>
            <a:endParaRPr lang="en-US"/>
          </a:p>
        </p:txBody>
      </p:sp>
      <p:sp>
        <p:nvSpPr>
          <p:cNvPr id="5" name="Footer Placeholder 4">
            <a:extLst>
              <a:ext uri="{FF2B5EF4-FFF2-40B4-BE49-F238E27FC236}">
                <a16:creationId xmlns:a16="http://schemas.microsoft.com/office/drawing/2014/main" id="{2EAAC2F9-50D7-4ADA-BEDE-77132E8487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99E56BA-DF3C-44B8-90E4-7A29E2A9C5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D048D0-5940-47DC-9F5C-B99DE9EC2668}" type="slidenum">
              <a:rPr lang="en-US" smtClean="0"/>
              <a:t>‹#›</a:t>
            </a:fld>
            <a:endParaRPr lang="en-US"/>
          </a:p>
        </p:txBody>
      </p:sp>
    </p:spTree>
    <p:extLst>
      <p:ext uri="{BB962C8B-B14F-4D97-AF65-F5344CB8AC3E}">
        <p14:creationId xmlns:p14="http://schemas.microsoft.com/office/powerpoint/2010/main" val="2584088097"/>
      </p:ext>
    </p:extLst>
  </p:cSld>
  <p:clrMap bg1="lt1" tx1="dk1" bg2="lt2" tx2="dk2" accent1="accent1" accent2="accent2" accent3="accent3" accent4="accent4" accent5="accent5" accent6="accent6" hlink="hlink" folHlink="folHlink"/>
  <p:sldLayoutIdLst>
    <p:sldLayoutId id="2147493394" r:id="rId1"/>
    <p:sldLayoutId id="2147493395" r:id="rId2"/>
    <p:sldLayoutId id="2147493396" r:id="rId3"/>
    <p:sldLayoutId id="2147493397" r:id="rId4"/>
    <p:sldLayoutId id="2147493398" r:id="rId5"/>
    <p:sldLayoutId id="2147493399" r:id="rId6"/>
    <p:sldLayoutId id="2147493400" r:id="rId7"/>
    <p:sldLayoutId id="2147493401" r:id="rId8"/>
    <p:sldLayoutId id="2147493402" r:id="rId9"/>
    <p:sldLayoutId id="2147493403" r:id="rId10"/>
    <p:sldLayoutId id="2147493404" r:id="rId11"/>
    <p:sldLayoutId id="2147493405" r:id="rId12"/>
    <p:sldLayoutId id="2147493406" r:id="rId13"/>
    <p:sldLayoutId id="214749340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16286012"/>
      </p:ext>
    </p:extLst>
  </p:cSld>
  <p:clrMap bg1="lt1" tx1="dk1" bg2="lt2" tx2="dk2" accent1="accent1" accent2="accent2" accent3="accent3" accent4="accent4" accent5="accent5" accent6="accent6" hlink="hlink" folHlink="folHlink"/>
  <p:sldLayoutIdLst>
    <p:sldLayoutId id="2147483687"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3"/>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
        <p:nvSpPr>
          <p:cNvPr id="6" name="Slide Number Placeholder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fld id="{67FF61F5-E481-41BC-8EB1-1A63A96D5FE8}" type="slidenum">
              <a:rPr lang="en-US" smtClean="0"/>
              <a:pPr/>
              <a:t>‹#›</a:t>
            </a:fld>
            <a:endParaRPr lang="en-US"/>
          </a:p>
        </p:txBody>
      </p:sp>
      <p:sp>
        <p:nvSpPr>
          <p:cNvPr id="7" name="Footer Placeholder 6"/>
          <p:cNvSpPr>
            <a:spLocks noGrp="1"/>
          </p:cNvSpPr>
          <p:nvPr>
            <p:ph type="ftr" sz="quarter" idx="3"/>
          </p:nvPr>
        </p:nvSpPr>
        <p:spPr>
          <a:xfrm>
            <a:off x="436378" y="6356350"/>
            <a:ext cx="11336980" cy="365125"/>
          </a:xfrm>
          <a:prstGeom prst="rect">
            <a:avLst/>
          </a:prstGeom>
        </p:spPr>
        <p:txBody>
          <a:bodyPr vert="horz" lIns="91440" tIns="45720" rIns="91440" bIns="45720" numCol="2" rtlCol="0" anchor="ctr"/>
          <a:lstStyle>
            <a:lvl1pPr algn="l">
              <a:defRPr sz="1200">
                <a:solidFill>
                  <a:schemeClr val="tx1">
                    <a:tint val="75000"/>
                  </a:schemeClr>
                </a:solidFill>
              </a:defRPr>
            </a:lvl1pPr>
          </a:lstStyle>
          <a:p>
            <a:r>
              <a:rPr lang="en-US" sz="800">
                <a:solidFill>
                  <a:schemeClr val="bg1">
                    <a:lumMod val="65000"/>
                  </a:schemeClr>
                </a:solidFill>
              </a:rPr>
              <a:t>© Microsoft Corporation</a:t>
            </a:r>
          </a:p>
          <a:p>
            <a:endParaRPr lang="en-US" sz="800">
              <a:solidFill>
                <a:schemeClr val="bg1">
                  <a:lumMod val="65000"/>
                </a:schemeClr>
              </a:solidFill>
            </a:endParaRPr>
          </a:p>
          <a:p>
            <a:pPr algn="r"/>
            <a:r>
              <a:rPr lang="en-US" sz="800">
                <a:solidFill>
                  <a:schemeClr val="bg1">
                    <a:lumMod val="65000"/>
                  </a:schemeClr>
                </a:solidFill>
              </a:rPr>
              <a:t>Azure</a:t>
            </a:r>
          </a:p>
        </p:txBody>
      </p:sp>
    </p:spTree>
    <p:extLst>
      <p:ext uri="{BB962C8B-B14F-4D97-AF65-F5344CB8AC3E}">
        <p14:creationId xmlns:p14="http://schemas.microsoft.com/office/powerpoint/2010/main" val="3541387186"/>
      </p:ext>
    </p:extLst>
  </p:cSld>
  <p:clrMap bg1="lt1" tx1="dk1" bg2="lt2" tx2="dk2" accent1="accent1" accent2="accent2" accent3="accent3" accent4="accent4" accent5="accent5" accent6="accent6" hlink="hlink" folHlink="folHlink"/>
  <p:sldLayoutIdLst>
    <p:sldLayoutId id="2147493409" r:id="rId1"/>
    <p:sldLayoutId id="2147493410" r:id="rId2"/>
    <p:sldLayoutId id="2147493411" r:id="rId3"/>
    <p:sldLayoutId id="2147493412" r:id="rId4"/>
    <p:sldLayoutId id="2147493413" r:id="rId5"/>
    <p:sldLayoutId id="2147493414" r:id="rId6"/>
    <p:sldLayoutId id="2147493415" r:id="rId7"/>
    <p:sldLayoutId id="2147493416" r:id="rId8"/>
    <p:sldLayoutId id="2147493417" r:id="rId9"/>
    <p:sldLayoutId id="2147493418" r:id="rId10"/>
    <p:sldLayoutId id="2147493419" r:id="rId11"/>
    <p:sldLayoutId id="2147493420" r:id="rId12"/>
    <p:sldLayoutId id="2147493421" r:id="rId13"/>
    <p:sldLayoutId id="2147493422" r:id="rId14"/>
    <p:sldLayoutId id="2147493423" r:id="rId15"/>
    <p:sldLayoutId id="2147493424" r:id="rId16"/>
    <p:sldLayoutId id="2147493425" r:id="rId17"/>
    <p:sldLayoutId id="2147493426" r:id="rId18"/>
    <p:sldLayoutId id="2147493427" r:id="rId19"/>
    <p:sldLayoutId id="2147493428" r:id="rId20"/>
    <p:sldLayoutId id="2147493429" r:id="rId21"/>
    <p:sldLayoutId id="2147493430" r:id="rId22"/>
    <p:sldLayoutId id="2147493431" r:id="rId23"/>
    <p:sldLayoutId id="2147493432" r:id="rId24"/>
    <p:sldLayoutId id="2147493433" r:id="rId25"/>
    <p:sldLayoutId id="2147493434" r:id="rId26"/>
    <p:sldLayoutId id="2147493435" r:id="rId27"/>
    <p:sldLayoutId id="2147493436" r:id="rId28"/>
    <p:sldLayoutId id="2147493437" r:id="rId29"/>
    <p:sldLayoutId id="2147493438" r:id="rId30"/>
    <p:sldLayoutId id="2147493439" r:id="rId31"/>
  </p:sldLayoutIdLst>
  <p:transition>
    <p:fade/>
  </p:transition>
  <p:hf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512731086"/>
      </p:ext>
    </p:extLst>
  </p:cSld>
  <p:clrMap bg1="lt1" tx1="dk1" bg2="lt2" tx2="dk2" accent1="accent1" accent2="accent2" accent3="accent3" accent4="accent4" accent5="accent5" accent6="accent6" hlink="hlink" folHlink="folHlink"/>
  <p:sldLayoutIdLst>
    <p:sldLayoutId id="2147493441" r:id="rId1"/>
    <p:sldLayoutId id="2147493442" r:id="rId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0038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8" name="Footer Placeholder 1">
            <a:extLst>
              <a:ext uri="{FF2B5EF4-FFF2-40B4-BE49-F238E27FC236}">
                <a16:creationId xmlns:a16="http://schemas.microsoft.com/office/drawing/2014/main" id="{F226ED0A-DDC2-4333-94E7-5488D76EDB31}"/>
              </a:ext>
            </a:extLst>
          </p:cNvPr>
          <p:cNvSpPr txBox="1">
            <a:spLocks/>
          </p:cNvSpPr>
          <p:nvPr userDrawn="1"/>
        </p:nvSpPr>
        <p:spPr>
          <a:xfrm>
            <a:off x="3453609" y="6626978"/>
            <a:ext cx="5279136"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a:solidFill>
                  <a:schemeClr val="tx1">
                    <a:alpha val="60000"/>
                  </a:schemeClr>
                </a:solidFill>
              </a:rPr>
              <a:t>MICROSOFT CONFIDENTIAL – NON-DISCLOSURE AGREEMENT REQUIRED</a:t>
            </a:r>
          </a:p>
        </p:txBody>
      </p:sp>
    </p:spTree>
    <p:extLst>
      <p:ext uri="{BB962C8B-B14F-4D97-AF65-F5344CB8AC3E}">
        <p14:creationId xmlns:p14="http://schemas.microsoft.com/office/powerpoint/2010/main" val="1806169553"/>
      </p:ext>
    </p:extLst>
  </p:cSld>
  <p:clrMap bg1="dk1" tx1="lt1" bg2="dk2" tx2="lt2" accent1="accent1" accent2="accent2" accent3="accent3" accent4="accent4" accent5="accent5" accent6="accent6" hlink="hlink" folHlink="folHlink"/>
  <p:sldLayoutIdLst>
    <p:sldLayoutId id="2147486623" r:id="rId1"/>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3"/>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208679011"/>
      </p:ext>
    </p:extLst>
  </p:cSld>
  <p:clrMap bg1="lt1" tx1="dk1" bg2="lt2" tx2="dk2" accent1="accent1" accent2="accent2" accent3="accent3" accent4="accent4" accent5="accent5" accent6="accent6" hlink="hlink" folHlink="folHlink"/>
  <p:sldLayoutIdLst>
    <p:sldLayoutId id="2147486661" r:id="rId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1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12362452"/>
      </p:ext>
    </p:extLst>
  </p:cSld>
  <p:clrMap bg1="lt1" tx1="dk1" bg2="lt2" tx2="dk2" accent1="accent1" accent2="accent2" accent3="accent3" accent4="accent4" accent5="accent5" accent6="accent6" hlink="hlink" folHlink="folHlink"/>
  <p:sldLayoutIdLst>
    <p:sldLayoutId id="2147486663" r:id="rId1"/>
    <p:sldLayoutId id="2147486664" r:id="rId2"/>
    <p:sldLayoutId id="2147486665" r:id="rId3"/>
    <p:sldLayoutId id="2147486666" r:id="rId4"/>
    <p:sldLayoutId id="2147486667" r:id="rId5"/>
    <p:sldLayoutId id="2147486668" r:id="rId6"/>
    <p:sldLayoutId id="2147486669" r:id="rId7"/>
    <p:sldLayoutId id="2147486671" r:id="rId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9" name="Footer Placeholder 3">
            <a:extLst>
              <a:ext uri="{FF2B5EF4-FFF2-40B4-BE49-F238E27FC236}">
                <a16:creationId xmlns:a16="http://schemas.microsoft.com/office/drawing/2014/main" id="{6A7399CD-8850-4D85-91D5-451FBA80134F}"/>
              </a:ext>
            </a:extLst>
          </p:cNvPr>
          <p:cNvSpPr>
            <a:spLocks noGrp="1"/>
          </p:cNvSpPr>
          <p:nvPr>
            <p:ph type="ftr" sz="quarter" idx="3"/>
          </p:nvPr>
        </p:nvSpPr>
        <p:spPr>
          <a:xfrm>
            <a:off x="584200" y="6565391"/>
            <a:ext cx="2451100" cy="246221"/>
          </a:xfrm>
          <a:prstGeom prst="rect">
            <a:avLst/>
          </a:prstGeom>
        </p:spPr>
        <p:txBody>
          <a:bodyPr>
            <a:spAutoFit/>
          </a:bodyPr>
          <a:lstStyle>
            <a:lvl1pPr>
              <a:defRPr sz="1000">
                <a:solidFill>
                  <a:schemeClr val="bg1">
                    <a:lumMod val="50000"/>
                  </a:schemeClr>
                </a:solidFill>
              </a:defRPr>
            </a:lvl1pPr>
          </a:lstStyle>
          <a:p>
            <a:r>
              <a:rPr lang="en-IN"/>
              <a:t>Microsoft Confidential—Internal Only</a:t>
            </a:r>
          </a:p>
        </p:txBody>
      </p:sp>
      <p:sp>
        <p:nvSpPr>
          <p:cNvPr id="34" name="Slide Number Placeholder 33">
            <a:extLst>
              <a:ext uri="{FF2B5EF4-FFF2-40B4-BE49-F238E27FC236}">
                <a16:creationId xmlns:a16="http://schemas.microsoft.com/office/drawing/2014/main" id="{5412D678-0797-4C8A-B228-D11DF1C9DA43}"/>
              </a:ext>
            </a:extLst>
          </p:cNvPr>
          <p:cNvSpPr>
            <a:spLocks noGrp="1"/>
          </p:cNvSpPr>
          <p:nvPr>
            <p:ph type="sldNum" sz="quarter" idx="4"/>
          </p:nvPr>
        </p:nvSpPr>
        <p:spPr>
          <a:xfrm>
            <a:off x="11605292" y="6565391"/>
            <a:ext cx="380999" cy="246221"/>
          </a:xfrm>
          <a:prstGeom prst="rect">
            <a:avLst/>
          </a:prstGeom>
        </p:spPr>
        <p:txBody>
          <a:bodyPr wrap="square">
            <a:spAutoFit/>
          </a:bodyPr>
          <a:lstStyle>
            <a:lvl1pPr>
              <a:defRPr lang="en-IN" sz="1000" smtClean="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4029663766"/>
      </p:ext>
    </p:extLst>
  </p:cSld>
  <p:clrMap bg1="lt1" tx1="dk1" bg2="lt2" tx2="dk2" accent1="accent1" accent2="accent2" accent3="accent3" accent4="accent4" accent5="accent5" accent6="accent6" hlink="hlink" folHlink="folHlink"/>
  <p:sldLayoutIdLst>
    <p:sldLayoutId id="2147486761" r:id="rId1"/>
    <p:sldLayoutId id="2147486762" r:id="rId2"/>
    <p:sldLayoutId id="2147486763" r:id="rId3"/>
    <p:sldLayoutId id="2147486764" r:id="rId4"/>
    <p:sldLayoutId id="2147486765" r:id="rId5"/>
    <p:sldLayoutId id="2147486766" r:id="rId6"/>
    <p:sldLayoutId id="2147486767" r:id="rId7"/>
    <p:sldLayoutId id="2147486768" r:id="rId8"/>
    <p:sldLayoutId id="2147486769" r:id="rId9"/>
    <p:sldLayoutId id="2147486770" r:id="rId10"/>
    <p:sldLayoutId id="2147486771" r:id="rId11"/>
    <p:sldLayoutId id="2147486772" r:id="rId12"/>
    <p:sldLayoutId id="2147486773" r:id="rId13"/>
    <p:sldLayoutId id="2147486774" r:id="rId14"/>
    <p:sldLayoutId id="2147486775" r:id="rId15"/>
    <p:sldLayoutId id="2147486776" r:id="rId16"/>
    <p:sldLayoutId id="2147486777" r:id="rId17"/>
    <p:sldLayoutId id="2147486778" r:id="rId18"/>
    <p:sldLayoutId id="2147486779" r:id="rId19"/>
    <p:sldLayoutId id="2147486780" r:id="rId20"/>
    <p:sldLayoutId id="2147486781" r:id="rId21"/>
    <p:sldLayoutId id="2147486782" r:id="rId22"/>
    <p:sldLayoutId id="2147486783" r:id="rId23"/>
    <p:sldLayoutId id="2147486784" r:id="rId24"/>
    <p:sldLayoutId id="2147486785" r:id="rId25"/>
    <p:sldLayoutId id="2147486786" r:id="rId26"/>
    <p:sldLayoutId id="2147486787" r:id="rId27"/>
    <p:sldLayoutId id="2147486788" r:id="rId28"/>
    <p:sldLayoutId id="2147486789" r:id="rId29"/>
    <p:sldLayoutId id="2147486791" r:id="rId30"/>
    <p:sldLayoutId id="2147486792" r:id="rId31"/>
    <p:sldLayoutId id="2147486793" r:id="rId32"/>
    <p:sldLayoutId id="2147486794" r:id="rId33"/>
    <p:sldLayoutId id="2147486795" r:id="rId34"/>
    <p:sldLayoutId id="2147486796" r:id="rId35"/>
    <p:sldLayoutId id="2147486797" r:id="rId36"/>
    <p:sldLayoutId id="2147486798" r:id="rId37"/>
    <p:sldLayoutId id="2147486799" r:id="rId38"/>
    <p:sldLayoutId id="2147486800" r:id="rId39"/>
    <p:sldLayoutId id="2147486801" r:id="rId40"/>
    <p:sldLayoutId id="2147486802" r:id="rId41"/>
    <p:sldLayoutId id="2147486803" r:id="rId42"/>
    <p:sldLayoutId id="2147486804" r:id="rId43"/>
    <p:sldLayoutId id="2147486805" r:id="rId44"/>
    <p:sldLayoutId id="2147486806" r:id="rId45"/>
    <p:sldLayoutId id="2147486807" r:id="rId46"/>
    <p:sldLayoutId id="2147486808" r:id="rId47"/>
    <p:sldLayoutId id="2147486809" r:id="rId48"/>
    <p:sldLayoutId id="2147486810" r:id="rId49"/>
    <p:sldLayoutId id="2147486811" r:id="rId50"/>
    <p:sldLayoutId id="2147486812" r:id="rId51"/>
    <p:sldLayoutId id="2147486813" r:id="rId52"/>
    <p:sldLayoutId id="2147486814" r:id="rId53"/>
    <p:sldLayoutId id="2147486815" r:id="rId54"/>
    <p:sldLayoutId id="2147486816" r:id="rId55"/>
    <p:sldLayoutId id="2147486817" r:id="rId56"/>
    <p:sldLayoutId id="2147486818" r:id="rId57"/>
    <p:sldLayoutId id="2147486819" r:id="rId58"/>
    <p:sldLayoutId id="2147486820" r:id="rId59"/>
    <p:sldLayoutId id="2147486821" r:id="rId60"/>
    <p:sldLayoutId id="2147486822" r:id="rId61"/>
    <p:sldLayoutId id="2147493075" r:id="rId62"/>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7715" y="201706"/>
            <a:ext cx="11756571" cy="484094"/>
          </a:xfrm>
          <a:prstGeom prst="rect">
            <a:avLst/>
          </a:prstGeom>
        </p:spPr>
        <p:txBody>
          <a:bodyPr vert="horz" wrap="square" lIns="45720" tIns="91440" rIns="0" bIns="91440" rtlCol="0" anchor="b">
            <a:noAutofit/>
          </a:bodyPr>
          <a:lstStyle/>
          <a:p>
            <a:r>
              <a:rPr lang="en-US"/>
              <a:t>Click to edit Master title style</a:t>
            </a:r>
          </a:p>
        </p:txBody>
      </p:sp>
      <p:sp>
        <p:nvSpPr>
          <p:cNvPr id="4" name="Text Placeholder 3"/>
          <p:cNvSpPr>
            <a:spLocks noGrp="1"/>
          </p:cNvSpPr>
          <p:nvPr>
            <p:ph type="body" idx="1"/>
          </p:nvPr>
        </p:nvSpPr>
        <p:spPr>
          <a:xfrm>
            <a:off x="217715" y="1008529"/>
            <a:ext cx="11756571" cy="1497974"/>
          </a:xfrm>
          <a:prstGeom prst="rect">
            <a:avLst/>
          </a:prstGeom>
        </p:spPr>
        <p:txBody>
          <a:bodyPr vert="horz" wrap="square" lIns="45720" tIns="91440" rIns="91440"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p:cNvSpPr txBox="1"/>
          <p:nvPr/>
        </p:nvSpPr>
        <p:spPr>
          <a:xfrm>
            <a:off x="4572584" y="6683220"/>
            <a:ext cx="2303516" cy="97784"/>
          </a:xfrm>
          <a:prstGeom prst="rect">
            <a:avLst/>
          </a:prstGeom>
          <a:noFill/>
        </p:spPr>
        <p:txBody>
          <a:bodyPr wrap="none" lIns="0" tIns="0" rIns="0" bIns="0" rtlCol="0">
            <a:spAutoFit/>
          </a:bodyPr>
          <a:lstStyle/>
          <a:p>
            <a:pPr>
              <a:lnSpc>
                <a:spcPct val="90000"/>
              </a:lnSpc>
              <a:spcAft>
                <a:spcPts val="369"/>
              </a:spcAft>
            </a:pPr>
            <a:r>
              <a:rPr lang="en-US" sz="706">
                <a:gradFill>
                  <a:gsLst>
                    <a:gs pos="2917">
                      <a:schemeClr val="tx1"/>
                    </a:gs>
                    <a:gs pos="30000">
                      <a:schemeClr val="tx1"/>
                    </a:gs>
                  </a:gsLst>
                  <a:lin ang="5400000" scaled="0"/>
                </a:gradFill>
              </a:rPr>
              <a:t>MICROSOFT</a:t>
            </a:r>
            <a:r>
              <a:rPr lang="en-US" sz="706" baseline="0">
                <a:gradFill>
                  <a:gsLst>
                    <a:gs pos="2917">
                      <a:schemeClr val="tx1"/>
                    </a:gs>
                    <a:gs pos="30000">
                      <a:schemeClr val="tx1"/>
                    </a:gs>
                  </a:gsLst>
                  <a:lin ang="5400000" scaled="0"/>
                </a:gradFill>
              </a:rPr>
              <a:t> CONFIDENTIAL / </a:t>
            </a:r>
            <a:r>
              <a:rPr lang="en-US" sz="706" b="1" baseline="0">
                <a:gradFill>
                  <a:gsLst>
                    <a:gs pos="2917">
                      <a:schemeClr val="tx1"/>
                    </a:gs>
                    <a:gs pos="30000">
                      <a:schemeClr val="tx1"/>
                    </a:gs>
                  </a:gsLst>
                  <a:lin ang="5400000" scaled="0"/>
                </a:gradFill>
              </a:rPr>
              <a:t>FOR INTERNAL USE</a:t>
            </a:r>
            <a:r>
              <a:rPr lang="en-US" sz="706" baseline="0">
                <a:gradFill>
                  <a:gsLst>
                    <a:gs pos="2917">
                      <a:schemeClr val="tx1"/>
                    </a:gs>
                    <a:gs pos="30000">
                      <a:schemeClr val="tx1"/>
                    </a:gs>
                  </a:gsLst>
                  <a:lin ang="5400000" scaled="0"/>
                </a:gradFill>
              </a:rPr>
              <a:t> ONLY</a:t>
            </a:r>
            <a:endParaRPr lang="en-US" sz="706">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4350184"/>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94" r:id="rId9"/>
  </p:sldLayoutIdLst>
  <p:transition>
    <p:fade/>
  </p:transition>
  <p:hf sldNum="0" hdr="0" dt="0"/>
  <p:txStyles>
    <p:titleStyle>
      <a:lvl1pPr algn="l" defTabSz="716351" rtl="0" eaLnBrk="1" latinLnBrk="0" hangingPunct="1">
        <a:lnSpc>
          <a:spcPct val="90000"/>
        </a:lnSpc>
        <a:spcBef>
          <a:spcPct val="0"/>
        </a:spcBef>
        <a:buNone/>
        <a:defRPr lang="en-US" sz="2118" b="0" kern="1200" cap="none" spc="-78" baseline="0" dirty="0" smtClean="0">
          <a:ln w="3175">
            <a:noFill/>
          </a:ln>
          <a:solidFill>
            <a:schemeClr val="tx1"/>
          </a:solidFill>
          <a:effectLst/>
          <a:latin typeface="+mj-lt"/>
          <a:ea typeface="+mn-ea"/>
          <a:cs typeface="Segoe UI" pitchFamily="34" charset="0"/>
        </a:defRPr>
      </a:lvl1pPr>
    </p:titleStyle>
    <p:bodyStyle>
      <a:lvl1pPr marL="210714" marR="0" indent="-210714" algn="l" defTabSz="716351" rtl="0" eaLnBrk="1" fontAlgn="auto" latinLnBrk="0" hangingPunct="1">
        <a:lnSpc>
          <a:spcPct val="90000"/>
        </a:lnSpc>
        <a:spcBef>
          <a:spcPct val="20000"/>
        </a:spcBef>
        <a:spcAft>
          <a:spcPts val="0"/>
        </a:spcAft>
        <a:buClrTx/>
        <a:buSzPct val="90000"/>
        <a:buFont typeface="Arial" pitchFamily="34" charset="0"/>
        <a:buChar char="•"/>
        <a:tabLst/>
        <a:defRPr sz="2471" kern="1200" spc="0" baseline="0">
          <a:solidFill>
            <a:schemeClr val="tx1"/>
          </a:solidFill>
          <a:latin typeface="+mj-lt"/>
          <a:ea typeface="+mn-ea"/>
          <a:cs typeface="+mn-cs"/>
        </a:defRPr>
      </a:lvl1pPr>
      <a:lvl2pPr marL="448670" marR="0" indent="-185320" algn="l" defTabSz="716351" rtl="0" eaLnBrk="1" fontAlgn="auto" latinLnBrk="0" hangingPunct="1">
        <a:lnSpc>
          <a:spcPct val="90000"/>
        </a:lnSpc>
        <a:spcBef>
          <a:spcPct val="20000"/>
        </a:spcBef>
        <a:spcAft>
          <a:spcPts val="0"/>
        </a:spcAft>
        <a:buClrTx/>
        <a:buSzPct val="90000"/>
        <a:buFont typeface="Arial" pitchFamily="34" charset="0"/>
        <a:buChar char="•"/>
        <a:tabLst/>
        <a:defRPr sz="1677" kern="1200" spc="0" baseline="0">
          <a:solidFill>
            <a:schemeClr val="tx1"/>
          </a:solidFill>
          <a:latin typeface="+mn-lt"/>
          <a:ea typeface="+mn-ea"/>
          <a:cs typeface="+mn-cs"/>
        </a:defRPr>
      </a:lvl2pPr>
      <a:lvl3pPr marL="614482" marR="0" indent="-175567" algn="l" defTabSz="716351"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solidFill>
            <a:schemeClr val="tx1"/>
          </a:solidFill>
          <a:latin typeface="+mn-lt"/>
          <a:ea typeface="+mn-ea"/>
          <a:cs typeface="+mn-cs"/>
        </a:defRPr>
      </a:lvl3pPr>
      <a:lvl4pPr marL="790049" marR="0" indent="-175567" algn="l" defTabSz="716351"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solidFill>
            <a:schemeClr val="tx1"/>
          </a:solidFill>
          <a:latin typeface="+mn-lt"/>
          <a:ea typeface="+mn-ea"/>
          <a:cs typeface="+mn-cs"/>
        </a:defRPr>
      </a:lvl4pPr>
      <a:lvl5pPr marL="965614" marR="0" indent="-175567" algn="l" defTabSz="716351" rtl="0" eaLnBrk="1" fontAlgn="auto" latinLnBrk="0" hangingPunct="1">
        <a:lnSpc>
          <a:spcPct val="90000"/>
        </a:lnSpc>
        <a:spcBef>
          <a:spcPct val="20000"/>
        </a:spcBef>
        <a:spcAft>
          <a:spcPts val="0"/>
        </a:spcAft>
        <a:buClrTx/>
        <a:buSzPct val="90000"/>
        <a:buFont typeface="Arial" pitchFamily="34" charset="0"/>
        <a:buChar char="•"/>
        <a:tabLst/>
        <a:defRPr sz="1235" kern="1200" spc="0" baseline="0">
          <a:solidFill>
            <a:schemeClr val="tx1"/>
          </a:solidFill>
          <a:latin typeface="+mn-lt"/>
          <a:ea typeface="+mn-ea"/>
          <a:cs typeface="+mn-cs"/>
        </a:defRPr>
      </a:lvl5pPr>
      <a:lvl6pPr marL="1969966" indent="-179087" algn="l" defTabSz="71635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328144" indent="-179087" algn="l" defTabSz="71635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86319" indent="-179087" algn="l" defTabSz="71635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3044496" indent="-179087" algn="l" defTabSz="71635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716351" rtl="0" eaLnBrk="1" latinLnBrk="0" hangingPunct="1">
        <a:defRPr sz="1324" kern="1200">
          <a:solidFill>
            <a:schemeClr val="tx1"/>
          </a:solidFill>
          <a:latin typeface="+mn-lt"/>
          <a:ea typeface="+mn-ea"/>
          <a:cs typeface="+mn-cs"/>
        </a:defRPr>
      </a:lvl1pPr>
      <a:lvl2pPr marL="358176" algn="l" defTabSz="716351" rtl="0" eaLnBrk="1" latinLnBrk="0" hangingPunct="1">
        <a:defRPr sz="1324" kern="1200">
          <a:solidFill>
            <a:schemeClr val="tx1"/>
          </a:solidFill>
          <a:latin typeface="+mn-lt"/>
          <a:ea typeface="+mn-ea"/>
          <a:cs typeface="+mn-cs"/>
        </a:defRPr>
      </a:lvl2pPr>
      <a:lvl3pPr marL="716351" algn="l" defTabSz="716351" rtl="0" eaLnBrk="1" latinLnBrk="0" hangingPunct="1">
        <a:defRPr sz="1324" kern="1200">
          <a:solidFill>
            <a:schemeClr val="tx1"/>
          </a:solidFill>
          <a:latin typeface="+mn-lt"/>
          <a:ea typeface="+mn-ea"/>
          <a:cs typeface="+mn-cs"/>
        </a:defRPr>
      </a:lvl3pPr>
      <a:lvl4pPr marL="1074528" algn="l" defTabSz="716351" rtl="0" eaLnBrk="1" latinLnBrk="0" hangingPunct="1">
        <a:defRPr sz="1324" kern="1200">
          <a:solidFill>
            <a:schemeClr val="tx1"/>
          </a:solidFill>
          <a:latin typeface="+mn-lt"/>
          <a:ea typeface="+mn-ea"/>
          <a:cs typeface="+mn-cs"/>
        </a:defRPr>
      </a:lvl4pPr>
      <a:lvl5pPr marL="1432703" algn="l" defTabSz="716351" rtl="0" eaLnBrk="1" latinLnBrk="0" hangingPunct="1">
        <a:defRPr sz="1324" kern="1200">
          <a:solidFill>
            <a:schemeClr val="tx1"/>
          </a:solidFill>
          <a:latin typeface="+mn-lt"/>
          <a:ea typeface="+mn-ea"/>
          <a:cs typeface="+mn-cs"/>
        </a:defRPr>
      </a:lvl5pPr>
      <a:lvl6pPr marL="1790880" algn="l" defTabSz="716351" rtl="0" eaLnBrk="1" latinLnBrk="0" hangingPunct="1">
        <a:defRPr sz="1324" kern="1200">
          <a:solidFill>
            <a:schemeClr val="tx1"/>
          </a:solidFill>
          <a:latin typeface="+mn-lt"/>
          <a:ea typeface="+mn-ea"/>
          <a:cs typeface="+mn-cs"/>
        </a:defRPr>
      </a:lvl6pPr>
      <a:lvl7pPr marL="2149055" algn="l" defTabSz="716351" rtl="0" eaLnBrk="1" latinLnBrk="0" hangingPunct="1">
        <a:defRPr sz="1324" kern="1200">
          <a:solidFill>
            <a:schemeClr val="tx1"/>
          </a:solidFill>
          <a:latin typeface="+mn-lt"/>
          <a:ea typeface="+mn-ea"/>
          <a:cs typeface="+mn-cs"/>
        </a:defRPr>
      </a:lvl7pPr>
      <a:lvl8pPr marL="2507231" algn="l" defTabSz="716351" rtl="0" eaLnBrk="1" latinLnBrk="0" hangingPunct="1">
        <a:defRPr sz="1324" kern="1200">
          <a:solidFill>
            <a:schemeClr val="tx1"/>
          </a:solidFill>
          <a:latin typeface="+mn-lt"/>
          <a:ea typeface="+mn-ea"/>
          <a:cs typeface="+mn-cs"/>
        </a:defRPr>
      </a:lvl8pPr>
      <a:lvl9pPr marL="2865407" algn="l" defTabSz="716351" rtl="0" eaLnBrk="1" latinLnBrk="0" hangingPunct="1">
        <a:defRPr sz="1324"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833" y="467180"/>
            <a:ext cx="11416300" cy="511268"/>
          </a:xfrm>
          <a:prstGeom prst="rect">
            <a:avLst/>
          </a:prstGeom>
        </p:spPr>
        <p:txBody>
          <a:bodyPr vert="horz" wrap="square" lIns="0" tIns="91440" rIns="0" bIns="91440" rtlCol="0" anchor="t">
            <a:noAutofit/>
          </a:bodyPr>
          <a:lstStyle/>
          <a:p>
            <a:r>
              <a:rPr lang="en-US"/>
              <a:t>Click to edit Master title style</a:t>
            </a:r>
          </a:p>
        </p:txBody>
      </p:sp>
      <p:sp>
        <p:nvSpPr>
          <p:cNvPr id="4" name="Text Placeholder 3"/>
          <p:cNvSpPr>
            <a:spLocks noGrp="1"/>
          </p:cNvSpPr>
          <p:nvPr>
            <p:ph type="body" idx="1"/>
          </p:nvPr>
        </p:nvSpPr>
        <p:spPr>
          <a:xfrm>
            <a:off x="394701" y="1116685"/>
            <a:ext cx="11412432" cy="1602897"/>
          </a:xfrm>
          <a:prstGeom prst="rect">
            <a:avLst/>
          </a:prstGeom>
        </p:spPr>
        <p:txBody>
          <a:bodyPr vert="horz" wrap="square"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390833" y="6564855"/>
            <a:ext cx="2389942" cy="124691"/>
          </a:xfrm>
          <a:prstGeom prst="rect">
            <a:avLst/>
          </a:prstGeom>
        </p:spPr>
        <p:txBody>
          <a:bodyPr vert="horz" wrap="none" lIns="159197" tIns="0" rIns="159197" bIns="0" rtlCol="0" anchor="ctr"/>
          <a:lstStyle>
            <a:lvl1pPr algn="l">
              <a:defRPr sz="706">
                <a:solidFill>
                  <a:schemeClr val="tx1"/>
                </a:solidFill>
              </a:defRPr>
            </a:lvl1pPr>
          </a:lstStyle>
          <a:p>
            <a:endParaRPr lang="en-US"/>
          </a:p>
        </p:txBody>
      </p:sp>
      <p:sp>
        <p:nvSpPr>
          <p:cNvPr id="5" name="Slide Number Placeholder 4"/>
          <p:cNvSpPr>
            <a:spLocks noGrp="1"/>
          </p:cNvSpPr>
          <p:nvPr>
            <p:ph type="sldNum" sz="quarter" idx="4"/>
          </p:nvPr>
        </p:nvSpPr>
        <p:spPr>
          <a:xfrm>
            <a:off x="11018239" y="6564855"/>
            <a:ext cx="788894" cy="124691"/>
          </a:xfrm>
          <a:prstGeom prst="rect">
            <a:avLst/>
          </a:prstGeom>
        </p:spPr>
        <p:txBody>
          <a:bodyPr vert="horz" lIns="159197" tIns="0" rIns="159197" bIns="0" rtlCol="0" anchor="ctr"/>
          <a:lstStyle>
            <a:lvl1pPr algn="r">
              <a:defRPr sz="970">
                <a:gradFill>
                  <a:gsLst>
                    <a:gs pos="5000">
                      <a:schemeClr val="tx1"/>
                    </a:gs>
                    <a:gs pos="31000">
                      <a:schemeClr val="tx1"/>
                    </a:gs>
                  </a:gsLst>
                  <a:lin ang="5400000" scaled="0"/>
                </a:gradFill>
              </a:defRPr>
            </a:lvl1pPr>
          </a:lstStyle>
          <a:p>
            <a:fld id="{77A80767-0168-4202-AF54-9FDB461E3B29}" type="slidenum">
              <a:rPr lang="en-US" smtClean="0"/>
              <a:pPr/>
              <a:t>‹#›</a:t>
            </a:fld>
            <a:endParaRPr lang="en-US"/>
          </a:p>
        </p:txBody>
      </p:sp>
      <p:sp>
        <p:nvSpPr>
          <p:cNvPr id="6" name="TextBox 5"/>
          <p:cNvSpPr txBox="1"/>
          <p:nvPr/>
        </p:nvSpPr>
        <p:spPr>
          <a:xfrm>
            <a:off x="5011671" y="6591781"/>
            <a:ext cx="2168658" cy="97761"/>
          </a:xfrm>
          <a:prstGeom prst="rect">
            <a:avLst/>
          </a:prstGeom>
          <a:noFill/>
        </p:spPr>
        <p:txBody>
          <a:bodyPr wrap="none" lIns="0" tIns="0" rIns="0" bIns="0" rtlCol="0">
            <a:spAutoFit/>
          </a:bodyPr>
          <a:lstStyle/>
          <a:p>
            <a:pPr>
              <a:lnSpc>
                <a:spcPct val="90000"/>
              </a:lnSpc>
              <a:spcAft>
                <a:spcPts val="369"/>
              </a:spcAft>
            </a:pPr>
            <a:r>
              <a:rPr lang="en-US" sz="706">
                <a:gradFill>
                  <a:gsLst>
                    <a:gs pos="2917">
                      <a:schemeClr val="tx1"/>
                    </a:gs>
                    <a:gs pos="30000">
                      <a:schemeClr val="tx1"/>
                    </a:gs>
                  </a:gsLst>
                  <a:lin ang="5400000" scaled="0"/>
                </a:gradFill>
              </a:rPr>
              <a:t>MICROSOFT</a:t>
            </a:r>
            <a:r>
              <a:rPr lang="en-US" sz="706" baseline="0">
                <a:gradFill>
                  <a:gsLst>
                    <a:gs pos="2917">
                      <a:schemeClr val="tx1"/>
                    </a:gs>
                    <a:gs pos="30000">
                      <a:schemeClr val="tx1"/>
                    </a:gs>
                  </a:gsLst>
                  <a:lin ang="5400000" scaled="0"/>
                </a:gradFill>
              </a:rPr>
              <a:t> CONFIDENTIAL / </a:t>
            </a:r>
            <a:r>
              <a:rPr lang="en-US" sz="706" b="1" baseline="0">
                <a:gradFill>
                  <a:gsLst>
                    <a:gs pos="2917">
                      <a:schemeClr val="tx1"/>
                    </a:gs>
                    <a:gs pos="30000">
                      <a:schemeClr val="tx1"/>
                    </a:gs>
                  </a:gsLst>
                  <a:lin ang="5400000" scaled="0"/>
                </a:gradFill>
              </a:rPr>
              <a:t>FOR INTERNAL USE</a:t>
            </a:r>
            <a:r>
              <a:rPr lang="en-US" sz="706" baseline="0">
                <a:gradFill>
                  <a:gsLst>
                    <a:gs pos="2917">
                      <a:schemeClr val="tx1"/>
                    </a:gs>
                    <a:gs pos="30000">
                      <a:schemeClr val="tx1"/>
                    </a:gs>
                  </a:gsLst>
                  <a:lin ang="5400000" scaled="0"/>
                </a:gradFill>
              </a:rPr>
              <a:t> ONLY</a:t>
            </a:r>
            <a:endParaRPr lang="en-US" sz="706">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90042067"/>
      </p:ext>
    </p:extLst>
  </p:cSld>
  <p:clrMap bg1="lt1" tx1="dk1" bg2="lt2" tx2="dk2" accent1="accent1" accent2="accent2" accent3="accent3" accent4="accent4" accent5="accent5" accent6="accent6" hlink="hlink" folHlink="folHlink"/>
  <p:sldLayoutIdLst>
    <p:sldLayoutId id="2147485155" r:id="rId1"/>
    <p:sldLayoutId id="2147485156" r:id="rId2"/>
    <p:sldLayoutId id="2147485157" r:id="rId3"/>
    <p:sldLayoutId id="2147485158" r:id="rId4"/>
    <p:sldLayoutId id="2147485159" r:id="rId5"/>
    <p:sldLayoutId id="2147485160" r:id="rId6"/>
    <p:sldLayoutId id="2147485161" r:id="rId7"/>
    <p:sldLayoutId id="2147485162" r:id="rId8"/>
    <p:sldLayoutId id="2147485163" r:id="rId9"/>
    <p:sldLayoutId id="2147485164" r:id="rId10"/>
    <p:sldLayoutId id="2147485165" r:id="rId11"/>
    <p:sldLayoutId id="2147485166" r:id="rId12"/>
    <p:sldLayoutId id="2147485167" r:id="rId13"/>
    <p:sldLayoutId id="2147485168" r:id="rId14"/>
    <p:sldLayoutId id="2147485169" r:id="rId15"/>
    <p:sldLayoutId id="2147485170" r:id="rId16"/>
    <p:sldLayoutId id="2147485171" r:id="rId17"/>
    <p:sldLayoutId id="2147485172" r:id="rId18"/>
    <p:sldLayoutId id="2147485173" r:id="rId19"/>
    <p:sldLayoutId id="2147485175" r:id="rId20"/>
    <p:sldLayoutId id="2147485505" r:id="rId21"/>
    <p:sldLayoutId id="2147485905" r:id="rId22"/>
    <p:sldLayoutId id="2147485952" r:id="rId23"/>
  </p:sldLayoutIdLst>
  <p:transition>
    <p:fade/>
  </p:transition>
  <p:hf hdr="0" ftr="0" dt="0"/>
  <p:txStyles>
    <p:titleStyle>
      <a:lvl1pPr algn="l" defTabSz="716166" rtl="0" eaLnBrk="1" latinLnBrk="0" hangingPunct="1">
        <a:lnSpc>
          <a:spcPct val="90000"/>
        </a:lnSpc>
        <a:spcBef>
          <a:spcPct val="0"/>
        </a:spcBef>
        <a:buNone/>
        <a:defRPr lang="en-US" sz="2470" b="0" kern="1200" cap="none" spc="-77" baseline="0" dirty="0" smtClean="0">
          <a:ln w="3175">
            <a:noFill/>
          </a:ln>
          <a:solidFill>
            <a:srgbClr val="000000"/>
          </a:solidFill>
          <a:effectLst/>
          <a:latin typeface="+mj-lt"/>
          <a:ea typeface="+mn-ea"/>
          <a:cs typeface="Segoe UI" pitchFamily="34" charset="0"/>
        </a:defRPr>
      </a:lvl1pPr>
    </p:titleStyle>
    <p:bodyStyle>
      <a:lvl1pPr marL="210660" marR="0" indent="-210660" algn="l" defTabSz="716166" rtl="0" eaLnBrk="1" fontAlgn="auto" latinLnBrk="0" hangingPunct="1">
        <a:lnSpc>
          <a:spcPct val="90000"/>
        </a:lnSpc>
        <a:spcBef>
          <a:spcPct val="20000"/>
        </a:spcBef>
        <a:spcAft>
          <a:spcPts val="0"/>
        </a:spcAft>
        <a:buClrTx/>
        <a:buSzPct val="90000"/>
        <a:buFont typeface="Arial" pitchFamily="34" charset="0"/>
        <a:buChar char="•"/>
        <a:tabLst/>
        <a:defRPr sz="2470" kern="1200" spc="0" baseline="0">
          <a:solidFill>
            <a:srgbClr val="000000"/>
          </a:solidFill>
          <a:latin typeface="+mj-lt"/>
          <a:ea typeface="+mn-ea"/>
          <a:cs typeface="+mn-cs"/>
        </a:defRPr>
      </a:lvl1pPr>
      <a:lvl2pPr marL="448554" marR="0" indent="-185272" algn="l" defTabSz="716166" rtl="0" eaLnBrk="1" fontAlgn="auto" latinLnBrk="0" hangingPunct="1">
        <a:lnSpc>
          <a:spcPct val="90000"/>
        </a:lnSpc>
        <a:spcBef>
          <a:spcPct val="20000"/>
        </a:spcBef>
        <a:spcAft>
          <a:spcPts val="0"/>
        </a:spcAft>
        <a:buClrTx/>
        <a:buSzPct val="90000"/>
        <a:buFont typeface="Arial" pitchFamily="34" charset="0"/>
        <a:buChar char="•"/>
        <a:tabLst/>
        <a:defRPr sz="1676" kern="1200" spc="0" baseline="0">
          <a:solidFill>
            <a:srgbClr val="000000"/>
          </a:solidFill>
          <a:latin typeface="+mn-lt"/>
          <a:ea typeface="+mn-ea"/>
          <a:cs typeface="+mn-cs"/>
        </a:defRPr>
      </a:lvl2pPr>
      <a:lvl3pPr marL="614324" marR="0" indent="-175522" algn="l" defTabSz="716166"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solidFill>
            <a:srgbClr val="000000"/>
          </a:solidFill>
          <a:latin typeface="+mn-lt"/>
          <a:ea typeface="+mn-ea"/>
          <a:cs typeface="+mn-cs"/>
        </a:defRPr>
      </a:lvl3pPr>
      <a:lvl4pPr marL="789844" marR="0" indent="-175522" algn="l" defTabSz="716166" rtl="0" eaLnBrk="1" fontAlgn="auto" latinLnBrk="0" hangingPunct="1">
        <a:lnSpc>
          <a:spcPct val="90000"/>
        </a:lnSpc>
        <a:spcBef>
          <a:spcPct val="20000"/>
        </a:spcBef>
        <a:spcAft>
          <a:spcPts val="0"/>
        </a:spcAft>
        <a:buClrTx/>
        <a:buSzPct val="90000"/>
        <a:buFont typeface="Arial" pitchFamily="34" charset="0"/>
        <a:buChar char="•"/>
        <a:tabLst/>
        <a:defRPr sz="1323" kern="1200" spc="0" baseline="0">
          <a:solidFill>
            <a:srgbClr val="000000"/>
          </a:solidFill>
          <a:latin typeface="+mn-lt"/>
          <a:ea typeface="+mn-ea"/>
          <a:cs typeface="+mn-cs"/>
        </a:defRPr>
      </a:lvl4pPr>
      <a:lvl5pPr marL="965364" marR="0" indent="-175522" algn="l" defTabSz="716166" rtl="0" eaLnBrk="1" fontAlgn="auto" latinLnBrk="0" hangingPunct="1">
        <a:lnSpc>
          <a:spcPct val="90000"/>
        </a:lnSpc>
        <a:spcBef>
          <a:spcPct val="20000"/>
        </a:spcBef>
        <a:spcAft>
          <a:spcPts val="0"/>
        </a:spcAft>
        <a:buClrTx/>
        <a:buSzPct val="90000"/>
        <a:buFont typeface="Arial" pitchFamily="34" charset="0"/>
        <a:buChar char="•"/>
        <a:tabLst/>
        <a:defRPr sz="1235" kern="1200" spc="0" baseline="0">
          <a:solidFill>
            <a:srgbClr val="000000"/>
          </a:solidFill>
          <a:latin typeface="+mn-lt"/>
          <a:ea typeface="+mn-ea"/>
          <a:cs typeface="+mn-cs"/>
        </a:defRPr>
      </a:lvl5pPr>
      <a:lvl6pPr marL="1969457" indent="-179041" algn="l" defTabSz="71616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327542" indent="-179041" algn="l" defTabSz="71616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85625" indent="-179041" algn="l" defTabSz="71616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3043709" indent="-179041" algn="l" defTabSz="71616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716166" rtl="0" eaLnBrk="1" latinLnBrk="0" hangingPunct="1">
        <a:defRPr sz="1323" kern="1200">
          <a:solidFill>
            <a:schemeClr val="tx1"/>
          </a:solidFill>
          <a:latin typeface="+mn-lt"/>
          <a:ea typeface="+mn-ea"/>
          <a:cs typeface="+mn-cs"/>
        </a:defRPr>
      </a:lvl1pPr>
      <a:lvl2pPr marL="358083" algn="l" defTabSz="716166" rtl="0" eaLnBrk="1" latinLnBrk="0" hangingPunct="1">
        <a:defRPr sz="1323" kern="1200">
          <a:solidFill>
            <a:schemeClr val="tx1"/>
          </a:solidFill>
          <a:latin typeface="+mn-lt"/>
          <a:ea typeface="+mn-ea"/>
          <a:cs typeface="+mn-cs"/>
        </a:defRPr>
      </a:lvl2pPr>
      <a:lvl3pPr marL="716166" algn="l" defTabSz="716166" rtl="0" eaLnBrk="1" latinLnBrk="0" hangingPunct="1">
        <a:defRPr sz="1323" kern="1200">
          <a:solidFill>
            <a:schemeClr val="tx1"/>
          </a:solidFill>
          <a:latin typeface="+mn-lt"/>
          <a:ea typeface="+mn-ea"/>
          <a:cs typeface="+mn-cs"/>
        </a:defRPr>
      </a:lvl3pPr>
      <a:lvl4pPr marL="1074250" algn="l" defTabSz="716166" rtl="0" eaLnBrk="1" latinLnBrk="0" hangingPunct="1">
        <a:defRPr sz="1323" kern="1200">
          <a:solidFill>
            <a:schemeClr val="tx1"/>
          </a:solidFill>
          <a:latin typeface="+mn-lt"/>
          <a:ea typeface="+mn-ea"/>
          <a:cs typeface="+mn-cs"/>
        </a:defRPr>
      </a:lvl4pPr>
      <a:lvl5pPr marL="1432332" algn="l" defTabSz="716166" rtl="0" eaLnBrk="1" latinLnBrk="0" hangingPunct="1">
        <a:defRPr sz="1323" kern="1200">
          <a:solidFill>
            <a:schemeClr val="tx1"/>
          </a:solidFill>
          <a:latin typeface="+mn-lt"/>
          <a:ea typeface="+mn-ea"/>
          <a:cs typeface="+mn-cs"/>
        </a:defRPr>
      </a:lvl5pPr>
      <a:lvl6pPr marL="1790417" algn="l" defTabSz="716166" rtl="0" eaLnBrk="1" latinLnBrk="0" hangingPunct="1">
        <a:defRPr sz="1323" kern="1200">
          <a:solidFill>
            <a:schemeClr val="tx1"/>
          </a:solidFill>
          <a:latin typeface="+mn-lt"/>
          <a:ea typeface="+mn-ea"/>
          <a:cs typeface="+mn-cs"/>
        </a:defRPr>
      </a:lvl6pPr>
      <a:lvl7pPr marL="2148500" algn="l" defTabSz="716166" rtl="0" eaLnBrk="1" latinLnBrk="0" hangingPunct="1">
        <a:defRPr sz="1323" kern="1200">
          <a:solidFill>
            <a:schemeClr val="tx1"/>
          </a:solidFill>
          <a:latin typeface="+mn-lt"/>
          <a:ea typeface="+mn-ea"/>
          <a:cs typeface="+mn-cs"/>
        </a:defRPr>
      </a:lvl7pPr>
      <a:lvl8pPr marL="2506583" algn="l" defTabSz="716166" rtl="0" eaLnBrk="1" latinLnBrk="0" hangingPunct="1">
        <a:defRPr sz="1323" kern="1200">
          <a:solidFill>
            <a:schemeClr val="tx1"/>
          </a:solidFill>
          <a:latin typeface="+mn-lt"/>
          <a:ea typeface="+mn-ea"/>
          <a:cs typeface="+mn-cs"/>
        </a:defRPr>
      </a:lvl8pPr>
      <a:lvl9pPr marL="2864666" algn="l" defTabSz="716166" rtl="0" eaLnBrk="1" latinLnBrk="0" hangingPunct="1">
        <a:defRPr sz="132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p15:clr>
            <a:srgbClr val="F26B43"/>
          </p15:clr>
        </p15:guide>
        <p15:guide id="2" pos="7440">
          <p15:clr>
            <a:srgbClr val="F26B43"/>
          </p15:clr>
        </p15:guide>
        <p15:guide id="3" orient="horz" pos="288">
          <p15:clr>
            <a:srgbClr val="F26B43"/>
          </p15:clr>
        </p15:guide>
        <p15:guide id="4" orient="horz" pos="4032">
          <p15:clr>
            <a:srgbClr val="F26B43"/>
          </p15:clr>
        </p15:guide>
        <p15:guide id="5" orient="horz" pos="624">
          <p15:clr>
            <a:srgbClr val="F26B43"/>
          </p15:clr>
        </p15:guide>
        <p15:guide id="6" orient="horz" pos="69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7715" y="201706"/>
            <a:ext cx="11756571" cy="484094"/>
          </a:xfrm>
          <a:prstGeom prst="rect">
            <a:avLst/>
          </a:prstGeom>
        </p:spPr>
        <p:txBody>
          <a:bodyPr vert="horz" wrap="square" lIns="45720" tIns="91440" rIns="0" bIns="91440" rtlCol="0" anchor="b">
            <a:noAutofit/>
          </a:bodyPr>
          <a:lstStyle/>
          <a:p>
            <a:r>
              <a:rPr lang="en-US"/>
              <a:t>Click to edit Master title style</a:t>
            </a:r>
          </a:p>
        </p:txBody>
      </p:sp>
      <p:sp>
        <p:nvSpPr>
          <p:cNvPr id="4" name="Text Placeholder 3"/>
          <p:cNvSpPr>
            <a:spLocks noGrp="1"/>
          </p:cNvSpPr>
          <p:nvPr>
            <p:ph type="body" idx="1"/>
          </p:nvPr>
        </p:nvSpPr>
        <p:spPr>
          <a:xfrm>
            <a:off x="217715" y="1008530"/>
            <a:ext cx="11756571" cy="1401666"/>
          </a:xfrm>
          <a:prstGeom prst="rect">
            <a:avLst/>
          </a:prstGeom>
        </p:spPr>
        <p:txBody>
          <a:bodyPr vert="horz" wrap="square" lIns="45720" tIns="91440" rIns="91440"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p:cNvSpPr txBox="1"/>
          <p:nvPr/>
        </p:nvSpPr>
        <p:spPr>
          <a:xfrm>
            <a:off x="4572585" y="6683220"/>
            <a:ext cx="2120773" cy="90602"/>
          </a:xfrm>
          <a:prstGeom prst="rect">
            <a:avLst/>
          </a:prstGeom>
          <a:noFill/>
        </p:spPr>
        <p:txBody>
          <a:bodyPr wrap="none" lIns="0" tIns="0" rIns="0" bIns="0" rtlCol="0">
            <a:spAutoFit/>
          </a:bodyPr>
          <a:lstStyle/>
          <a:p>
            <a:pPr>
              <a:lnSpc>
                <a:spcPct val="90000"/>
              </a:lnSpc>
              <a:spcAft>
                <a:spcPts val="341"/>
              </a:spcAft>
            </a:pPr>
            <a:r>
              <a:rPr lang="en-US" sz="654">
                <a:gradFill>
                  <a:gsLst>
                    <a:gs pos="2917">
                      <a:schemeClr val="tx1"/>
                    </a:gs>
                    <a:gs pos="30000">
                      <a:schemeClr val="tx1"/>
                    </a:gs>
                  </a:gsLst>
                  <a:lin ang="5400000" scaled="0"/>
                </a:gradFill>
              </a:rPr>
              <a:t>MICROSOFT</a:t>
            </a:r>
            <a:r>
              <a:rPr lang="en-US" sz="654" baseline="0">
                <a:gradFill>
                  <a:gsLst>
                    <a:gs pos="2917">
                      <a:schemeClr val="tx1"/>
                    </a:gs>
                    <a:gs pos="30000">
                      <a:schemeClr val="tx1"/>
                    </a:gs>
                  </a:gsLst>
                  <a:lin ang="5400000" scaled="0"/>
                </a:gradFill>
              </a:rPr>
              <a:t> CONFIDENTIAL / </a:t>
            </a:r>
            <a:r>
              <a:rPr lang="en-US" sz="654" b="1" baseline="0">
                <a:gradFill>
                  <a:gsLst>
                    <a:gs pos="2917">
                      <a:schemeClr val="tx1"/>
                    </a:gs>
                    <a:gs pos="30000">
                      <a:schemeClr val="tx1"/>
                    </a:gs>
                  </a:gsLst>
                  <a:lin ang="5400000" scaled="0"/>
                </a:gradFill>
              </a:rPr>
              <a:t>FOR INTERNAL USE</a:t>
            </a:r>
            <a:r>
              <a:rPr lang="en-US" sz="654" baseline="0">
                <a:gradFill>
                  <a:gsLst>
                    <a:gs pos="2917">
                      <a:schemeClr val="tx1"/>
                    </a:gs>
                    <a:gs pos="30000">
                      <a:schemeClr val="tx1"/>
                    </a:gs>
                  </a:gsLst>
                  <a:lin ang="5400000" scaled="0"/>
                </a:gradFill>
              </a:rPr>
              <a:t> ONLY</a:t>
            </a:r>
            <a:endParaRPr lang="en-US" sz="654">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39844777"/>
      </p:ext>
    </p:extLst>
  </p:cSld>
  <p:clrMap bg1="lt1" tx1="dk1" bg2="lt2" tx2="dk2" accent1="accent1" accent2="accent2" accent3="accent3" accent4="accent4" accent5="accent5" accent6="accent6" hlink="hlink" folHlink="folHlink"/>
  <p:sldLayoutIdLst>
    <p:sldLayoutId id="2147493372" r:id="rId1"/>
    <p:sldLayoutId id="2147493373" r:id="rId2"/>
    <p:sldLayoutId id="2147493374" r:id="rId3"/>
    <p:sldLayoutId id="2147493375" r:id="rId4"/>
    <p:sldLayoutId id="2147493376" r:id="rId5"/>
    <p:sldLayoutId id="2147493377" r:id="rId6"/>
    <p:sldLayoutId id="2147493378" r:id="rId7"/>
    <p:sldLayoutId id="2147493380" r:id="rId8"/>
    <p:sldLayoutId id="2147493381" r:id="rId9"/>
    <p:sldLayoutId id="2147493382" r:id="rId10"/>
    <p:sldLayoutId id="2147493383" r:id="rId11"/>
    <p:sldLayoutId id="2147493384" r:id="rId12"/>
    <p:sldLayoutId id="2147493385" r:id="rId13"/>
    <p:sldLayoutId id="2147493386" r:id="rId14"/>
  </p:sldLayoutIdLst>
  <p:transition>
    <p:fade/>
  </p:transition>
  <p:hf sldNum="0" hdr="0" dt="0"/>
  <p:txStyles>
    <p:titleStyle>
      <a:lvl1pPr algn="l" defTabSz="663698" rtl="0" eaLnBrk="1" latinLnBrk="0" hangingPunct="1">
        <a:lnSpc>
          <a:spcPct val="90000"/>
        </a:lnSpc>
        <a:spcBef>
          <a:spcPct val="0"/>
        </a:spcBef>
        <a:buNone/>
        <a:defRPr lang="en-US" sz="2118" b="0" kern="1200" cap="none" spc="-72" baseline="0" dirty="0" smtClean="0">
          <a:ln w="3175">
            <a:noFill/>
          </a:ln>
          <a:solidFill>
            <a:schemeClr val="bg2">
              <a:lumMod val="10000"/>
            </a:schemeClr>
          </a:solidFill>
          <a:effectLst/>
          <a:latin typeface="+mj-lt"/>
          <a:ea typeface="+mn-ea"/>
          <a:cs typeface="Segoe UI" pitchFamily="34" charset="0"/>
        </a:defRPr>
      </a:lvl1pPr>
    </p:titleStyle>
    <p:bodyStyle>
      <a:lvl1pPr marL="195227" marR="0" indent="-195227" algn="l" defTabSz="663698" rtl="0" eaLnBrk="1" fontAlgn="auto" latinLnBrk="0" hangingPunct="1">
        <a:lnSpc>
          <a:spcPct val="90000"/>
        </a:lnSpc>
        <a:spcBef>
          <a:spcPct val="20000"/>
        </a:spcBef>
        <a:spcAft>
          <a:spcPts val="0"/>
        </a:spcAft>
        <a:buClrTx/>
        <a:buSzPct val="90000"/>
        <a:buFont typeface="Arial" pitchFamily="34" charset="0"/>
        <a:buChar char="•"/>
        <a:tabLst/>
        <a:defRPr sz="2290" kern="1200" spc="0" baseline="0">
          <a:solidFill>
            <a:schemeClr val="tx1"/>
          </a:solidFill>
          <a:latin typeface="+mj-lt"/>
          <a:ea typeface="+mn-ea"/>
          <a:cs typeface="+mn-cs"/>
        </a:defRPr>
      </a:lvl1pPr>
      <a:lvl2pPr marL="415692" marR="0" indent="-171698" algn="l" defTabSz="663698" rtl="0" eaLnBrk="1" fontAlgn="auto" latinLnBrk="0" hangingPunct="1">
        <a:lnSpc>
          <a:spcPct val="90000"/>
        </a:lnSpc>
        <a:spcBef>
          <a:spcPct val="20000"/>
        </a:spcBef>
        <a:spcAft>
          <a:spcPts val="0"/>
        </a:spcAft>
        <a:buClrTx/>
        <a:buSzPct val="90000"/>
        <a:buFont typeface="Arial" pitchFamily="34" charset="0"/>
        <a:buChar char="•"/>
        <a:tabLst/>
        <a:defRPr sz="1555" kern="1200" spc="0" baseline="0">
          <a:solidFill>
            <a:schemeClr val="tx1"/>
          </a:solidFill>
          <a:latin typeface="+mn-lt"/>
          <a:ea typeface="+mn-ea"/>
          <a:cs typeface="+mn-cs"/>
        </a:defRPr>
      </a:lvl2pPr>
      <a:lvl3pPr marL="569316" marR="0" indent="-162662" algn="l" defTabSz="663698" rtl="0" eaLnBrk="1" fontAlgn="auto" latinLnBrk="0" hangingPunct="1">
        <a:lnSpc>
          <a:spcPct val="90000"/>
        </a:lnSpc>
        <a:spcBef>
          <a:spcPct val="20000"/>
        </a:spcBef>
        <a:spcAft>
          <a:spcPts val="0"/>
        </a:spcAft>
        <a:buClrTx/>
        <a:buSzPct val="90000"/>
        <a:buFont typeface="Arial" pitchFamily="34" charset="0"/>
        <a:buChar char="•"/>
        <a:tabLst/>
        <a:defRPr sz="1390" kern="1200" spc="0" baseline="0">
          <a:solidFill>
            <a:schemeClr val="tx1"/>
          </a:solidFill>
          <a:latin typeface="+mn-lt"/>
          <a:ea typeface="+mn-ea"/>
          <a:cs typeface="+mn-cs"/>
        </a:defRPr>
      </a:lvl3pPr>
      <a:lvl4pPr marL="731978" marR="0" indent="-162662" algn="l" defTabSz="663698" rtl="0" eaLnBrk="1" fontAlgn="auto" latinLnBrk="0" hangingPunct="1">
        <a:lnSpc>
          <a:spcPct val="90000"/>
        </a:lnSpc>
        <a:spcBef>
          <a:spcPct val="20000"/>
        </a:spcBef>
        <a:spcAft>
          <a:spcPts val="0"/>
        </a:spcAft>
        <a:buClrTx/>
        <a:buSzPct val="90000"/>
        <a:buFont typeface="Arial" pitchFamily="34" charset="0"/>
        <a:buChar char="•"/>
        <a:tabLst/>
        <a:defRPr sz="1227" kern="1200" spc="0" baseline="0">
          <a:solidFill>
            <a:schemeClr val="tx1"/>
          </a:solidFill>
          <a:latin typeface="+mn-lt"/>
          <a:ea typeface="+mn-ea"/>
          <a:cs typeface="+mn-cs"/>
        </a:defRPr>
      </a:lvl4pPr>
      <a:lvl5pPr marL="894639" marR="0" indent="-162662" algn="l" defTabSz="663698" rtl="0" eaLnBrk="1" fontAlgn="auto" latinLnBrk="0" hangingPunct="1">
        <a:lnSpc>
          <a:spcPct val="90000"/>
        </a:lnSpc>
        <a:spcBef>
          <a:spcPct val="20000"/>
        </a:spcBef>
        <a:spcAft>
          <a:spcPts val="0"/>
        </a:spcAft>
        <a:buClrTx/>
        <a:buSzPct val="90000"/>
        <a:buFont typeface="Arial" pitchFamily="34" charset="0"/>
        <a:buChar char="•"/>
        <a:tabLst/>
        <a:defRPr sz="1144" kern="1200" spc="0" baseline="0">
          <a:solidFill>
            <a:schemeClr val="tx1"/>
          </a:solidFill>
          <a:latin typeface="+mn-lt"/>
          <a:ea typeface="+mn-ea"/>
          <a:cs typeface="+mn-cs"/>
        </a:defRPr>
      </a:lvl5pPr>
      <a:lvl6pPr marL="1825168" indent="-165923" algn="l" defTabSz="663698" rtl="0" eaLnBrk="1" latinLnBrk="0" hangingPunct="1">
        <a:spcBef>
          <a:spcPct val="20000"/>
        </a:spcBef>
        <a:buFont typeface="Arial" pitchFamily="34" charset="0"/>
        <a:buChar char="•"/>
        <a:defRPr sz="1390" kern="1200">
          <a:solidFill>
            <a:schemeClr val="tx1"/>
          </a:solidFill>
          <a:latin typeface="+mn-lt"/>
          <a:ea typeface="+mn-ea"/>
          <a:cs typeface="+mn-cs"/>
        </a:defRPr>
      </a:lvl6pPr>
      <a:lvl7pPr marL="2157019" indent="-165923" algn="l" defTabSz="663698" rtl="0" eaLnBrk="1" latinLnBrk="0" hangingPunct="1">
        <a:spcBef>
          <a:spcPct val="20000"/>
        </a:spcBef>
        <a:buFont typeface="Arial" pitchFamily="34" charset="0"/>
        <a:buChar char="•"/>
        <a:defRPr sz="1390" kern="1200">
          <a:solidFill>
            <a:schemeClr val="tx1"/>
          </a:solidFill>
          <a:latin typeface="+mn-lt"/>
          <a:ea typeface="+mn-ea"/>
          <a:cs typeface="+mn-cs"/>
        </a:defRPr>
      </a:lvl7pPr>
      <a:lvl8pPr marL="2488867" indent="-165923" algn="l" defTabSz="663698" rtl="0" eaLnBrk="1" latinLnBrk="0" hangingPunct="1">
        <a:spcBef>
          <a:spcPct val="20000"/>
        </a:spcBef>
        <a:buFont typeface="Arial" pitchFamily="34" charset="0"/>
        <a:buChar char="•"/>
        <a:defRPr sz="1390" kern="1200">
          <a:solidFill>
            <a:schemeClr val="tx1"/>
          </a:solidFill>
          <a:latin typeface="+mn-lt"/>
          <a:ea typeface="+mn-ea"/>
          <a:cs typeface="+mn-cs"/>
        </a:defRPr>
      </a:lvl8pPr>
      <a:lvl9pPr marL="2820718" indent="-165923" algn="l" defTabSz="663698" rtl="0" eaLnBrk="1" latinLnBrk="0" hangingPunct="1">
        <a:spcBef>
          <a:spcPct val="20000"/>
        </a:spcBef>
        <a:buFont typeface="Arial" pitchFamily="34" charset="0"/>
        <a:buChar char="•"/>
        <a:defRPr sz="1390" kern="1200">
          <a:solidFill>
            <a:schemeClr val="tx1"/>
          </a:solidFill>
          <a:latin typeface="+mn-lt"/>
          <a:ea typeface="+mn-ea"/>
          <a:cs typeface="+mn-cs"/>
        </a:defRPr>
      </a:lvl9pPr>
    </p:bodyStyle>
    <p:otherStyle>
      <a:defPPr>
        <a:defRPr lang="en-US"/>
      </a:defPPr>
      <a:lvl1pPr marL="0" algn="l" defTabSz="663698" rtl="0" eaLnBrk="1" latinLnBrk="0" hangingPunct="1">
        <a:defRPr sz="1227" kern="1200">
          <a:solidFill>
            <a:schemeClr val="tx1"/>
          </a:solidFill>
          <a:latin typeface="+mn-lt"/>
          <a:ea typeface="+mn-ea"/>
          <a:cs typeface="+mn-cs"/>
        </a:defRPr>
      </a:lvl1pPr>
      <a:lvl2pPr marL="331849" algn="l" defTabSz="663698" rtl="0" eaLnBrk="1" latinLnBrk="0" hangingPunct="1">
        <a:defRPr sz="1227" kern="1200">
          <a:solidFill>
            <a:schemeClr val="tx1"/>
          </a:solidFill>
          <a:latin typeface="+mn-lt"/>
          <a:ea typeface="+mn-ea"/>
          <a:cs typeface="+mn-cs"/>
        </a:defRPr>
      </a:lvl2pPr>
      <a:lvl3pPr marL="663698" algn="l" defTabSz="663698" rtl="0" eaLnBrk="1" latinLnBrk="0" hangingPunct="1">
        <a:defRPr sz="1227" kern="1200">
          <a:solidFill>
            <a:schemeClr val="tx1"/>
          </a:solidFill>
          <a:latin typeface="+mn-lt"/>
          <a:ea typeface="+mn-ea"/>
          <a:cs typeface="+mn-cs"/>
        </a:defRPr>
      </a:lvl3pPr>
      <a:lvl4pPr marL="995548" algn="l" defTabSz="663698" rtl="0" eaLnBrk="1" latinLnBrk="0" hangingPunct="1">
        <a:defRPr sz="1227" kern="1200">
          <a:solidFill>
            <a:schemeClr val="tx1"/>
          </a:solidFill>
          <a:latin typeface="+mn-lt"/>
          <a:ea typeface="+mn-ea"/>
          <a:cs typeface="+mn-cs"/>
        </a:defRPr>
      </a:lvl4pPr>
      <a:lvl5pPr marL="1327395" algn="l" defTabSz="663698" rtl="0" eaLnBrk="1" latinLnBrk="0" hangingPunct="1">
        <a:defRPr sz="1227" kern="1200">
          <a:solidFill>
            <a:schemeClr val="tx1"/>
          </a:solidFill>
          <a:latin typeface="+mn-lt"/>
          <a:ea typeface="+mn-ea"/>
          <a:cs typeface="+mn-cs"/>
        </a:defRPr>
      </a:lvl5pPr>
      <a:lvl6pPr marL="1659245" algn="l" defTabSz="663698" rtl="0" eaLnBrk="1" latinLnBrk="0" hangingPunct="1">
        <a:defRPr sz="1227" kern="1200">
          <a:solidFill>
            <a:schemeClr val="tx1"/>
          </a:solidFill>
          <a:latin typeface="+mn-lt"/>
          <a:ea typeface="+mn-ea"/>
          <a:cs typeface="+mn-cs"/>
        </a:defRPr>
      </a:lvl6pPr>
      <a:lvl7pPr marL="1991093" algn="l" defTabSz="663698" rtl="0" eaLnBrk="1" latinLnBrk="0" hangingPunct="1">
        <a:defRPr sz="1227" kern="1200">
          <a:solidFill>
            <a:schemeClr val="tx1"/>
          </a:solidFill>
          <a:latin typeface="+mn-lt"/>
          <a:ea typeface="+mn-ea"/>
          <a:cs typeface="+mn-cs"/>
        </a:defRPr>
      </a:lvl7pPr>
      <a:lvl8pPr marL="2322943" algn="l" defTabSz="663698" rtl="0" eaLnBrk="1" latinLnBrk="0" hangingPunct="1">
        <a:defRPr sz="1227" kern="1200">
          <a:solidFill>
            <a:schemeClr val="tx1"/>
          </a:solidFill>
          <a:latin typeface="+mn-lt"/>
          <a:ea typeface="+mn-ea"/>
          <a:cs typeface="+mn-cs"/>
        </a:defRPr>
      </a:lvl8pPr>
      <a:lvl9pPr marL="2654791" algn="l" defTabSz="663698" rtl="0" eaLnBrk="1" latinLnBrk="0" hangingPunct="1">
        <a:defRPr sz="1227"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34145" name="think-cell Slide" r:id="rId8" imgW="492" imgH="493" progId="TCLayout.ActiveDocument.1">
                  <p:embed/>
                </p:oleObj>
              </mc:Choice>
              <mc:Fallback>
                <p:oleObj name="think-cell Slide" r:id="rId8" imgW="492" imgH="493" progId="TCLayout.ActiveDocument.1">
                  <p:embed/>
                  <p:pic>
                    <p:nvPicPr>
                      <p:cNvPr id="2" name="Object 1" hidden="1"/>
                      <p:cNvPicPr/>
                      <p:nvPr/>
                    </p:nvPicPr>
                    <p:blipFill>
                      <a:blip r:embed="rId9"/>
                      <a:stretch>
                        <a:fillRect/>
                      </a:stretch>
                    </p:blipFill>
                    <p:spPr>
                      <a:xfrm>
                        <a:off x="1589" y="1589"/>
                        <a:ext cx="1587" cy="1587"/>
                      </a:xfrm>
                      <a:prstGeom prst="rect">
                        <a:avLst/>
                      </a:prstGeom>
                    </p:spPr>
                  </p:pic>
                </p:oleObj>
              </mc:Fallback>
            </mc:AlternateContent>
          </a:graphicData>
        </a:graphic>
      </p:graphicFrame>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0"/>
          <a:stretch>
            <a:fillRect/>
          </a:stretch>
        </p:blipFill>
        <p:spPr>
          <a:xfrm rot="5400000">
            <a:off x="9208749" y="2991035"/>
            <a:ext cx="6858623" cy="876557"/>
          </a:xfrm>
          <a:prstGeom prst="rect">
            <a:avLst/>
          </a:prstGeom>
        </p:spPr>
      </p:pic>
      <p:sp>
        <p:nvSpPr>
          <p:cNvPr id="8" name="Freeform: Shape 8">
            <a:extLst>
              <a:ext uri="{FF2B5EF4-FFF2-40B4-BE49-F238E27FC236}">
                <a16:creationId xmlns:a16="http://schemas.microsoft.com/office/drawing/2014/main" id="{52E59774-8279-4694-B6B1-7295302E81B5}"/>
              </a:ext>
            </a:extLst>
          </p:cNvPr>
          <p:cNvSpPr/>
          <p:nvPr userDrawn="1"/>
        </p:nvSpPr>
        <p:spPr bwMode="auto">
          <a:xfrm>
            <a:off x="689393" y="523984"/>
            <a:ext cx="11502608" cy="376001"/>
          </a:xfrm>
          <a:custGeom>
            <a:avLst/>
            <a:gdLst>
              <a:gd name="connsiteX0" fmla="*/ 0 w 11618259"/>
              <a:gd name="connsiteY0" fmla="*/ 0 h 516367"/>
              <a:gd name="connsiteX1" fmla="*/ 0 w 11618259"/>
              <a:gd name="connsiteY1" fmla="*/ 516367 h 516367"/>
              <a:gd name="connsiteX2" fmla="*/ 11618259 w 11618259"/>
              <a:gd name="connsiteY2" fmla="*/ 516367 h 516367"/>
            </a:gdLst>
            <a:ahLst/>
            <a:cxnLst>
              <a:cxn ang="0">
                <a:pos x="connsiteX0" y="connsiteY0"/>
              </a:cxn>
              <a:cxn ang="0">
                <a:pos x="connsiteX1" y="connsiteY1"/>
              </a:cxn>
              <a:cxn ang="0">
                <a:pos x="connsiteX2" y="connsiteY2"/>
              </a:cxn>
            </a:cxnLst>
            <a:rect l="l" t="t" r="r" b="b"/>
            <a:pathLst>
              <a:path w="11618259" h="516367">
                <a:moveTo>
                  <a:pt x="0" y="0"/>
                </a:moveTo>
                <a:lnTo>
                  <a:pt x="0" y="516367"/>
                </a:lnTo>
                <a:lnTo>
                  <a:pt x="11618259" y="516367"/>
                </a:ln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17" tIns="44758" rIns="89517" bIns="44758" numCol="1" anchor="t" anchorCtr="0" compatLnSpc="1">
            <a:prstTxWarp prst="textNoShape">
              <a:avLst/>
            </a:prstTxWarp>
          </a:bodyPr>
          <a:lstStyle/>
          <a:p>
            <a:endParaRPr lang="en-US" sz="1763">
              <a:solidFill>
                <a:srgbClr val="505050"/>
              </a:solidFill>
            </a:endParaRPr>
          </a:p>
        </p:txBody>
      </p:sp>
      <p:cxnSp>
        <p:nvCxnSpPr>
          <p:cNvPr id="9" name="Straight Connector 8">
            <a:extLst>
              <a:ext uri="{FF2B5EF4-FFF2-40B4-BE49-F238E27FC236}">
                <a16:creationId xmlns:a16="http://schemas.microsoft.com/office/drawing/2014/main" id="{36D07B0B-6C28-49B6-B7BA-4C7CEEEAA6AE}"/>
              </a:ext>
            </a:extLst>
          </p:cNvPr>
          <p:cNvCxnSpPr/>
          <p:nvPr userDrawn="1"/>
        </p:nvCxnSpPr>
        <p:spPr>
          <a:xfrm flipH="1">
            <a:off x="0" y="899983"/>
            <a:ext cx="678238" cy="0"/>
          </a:xfrm>
          <a:prstGeom prst="line">
            <a:avLst/>
          </a:pr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1" name="Group 10">
            <a:extLst>
              <a:ext uri="{FF2B5EF4-FFF2-40B4-BE49-F238E27FC236}">
                <a16:creationId xmlns:a16="http://schemas.microsoft.com/office/drawing/2014/main" id="{B2AE4CCB-33D0-40E1-B292-A3A78A26C9E7}"/>
              </a:ext>
            </a:extLst>
          </p:cNvPr>
          <p:cNvGrpSpPr/>
          <p:nvPr userDrawn="1"/>
        </p:nvGrpSpPr>
        <p:grpSpPr>
          <a:xfrm>
            <a:off x="426056" y="33458"/>
            <a:ext cx="520864" cy="520864"/>
            <a:chOff x="426056" y="33458"/>
            <a:chExt cx="520864" cy="520864"/>
          </a:xfrm>
        </p:grpSpPr>
        <p:sp>
          <p:nvSpPr>
            <p:cNvPr id="12" name="Oval 11">
              <a:extLst>
                <a:ext uri="{FF2B5EF4-FFF2-40B4-BE49-F238E27FC236}">
                  <a16:creationId xmlns:a16="http://schemas.microsoft.com/office/drawing/2014/main" id="{62394076-03A1-4803-A8C7-AEEB9F671DDF}"/>
                </a:ext>
              </a:extLst>
            </p:cNvPr>
            <p:cNvSpPr>
              <a:spLocks noChangeAspect="1"/>
            </p:cNvSpPr>
            <p:nvPr/>
          </p:nvSpPr>
          <p:spPr bwMode="auto">
            <a:xfrm>
              <a:off x="426056" y="33458"/>
              <a:ext cx="520864" cy="520864"/>
            </a:xfrm>
            <a:prstGeom prst="ellipse">
              <a:avLst/>
            </a:prstGeom>
            <a:solidFill>
              <a:schemeClr val="bg1"/>
            </a:solidFill>
            <a:ln w="15875" cap="flat">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pPr defTabSz="447543">
                <a:defRPr/>
              </a:pPr>
              <a:endParaRPr lang="en-US" sz="1763" err="1">
                <a:solidFill>
                  <a:srgbClr val="505050"/>
                </a:solidFill>
              </a:endParaRPr>
            </a:p>
          </p:txBody>
        </p:sp>
        <p:sp>
          <p:nvSpPr>
            <p:cNvPr id="13" name="Freeform 341">
              <a:extLst>
                <a:ext uri="{FF2B5EF4-FFF2-40B4-BE49-F238E27FC236}">
                  <a16:creationId xmlns:a16="http://schemas.microsoft.com/office/drawing/2014/main" id="{CF1E0409-454B-4881-AF4C-1FF2FF5E882A}"/>
                </a:ext>
              </a:extLst>
            </p:cNvPr>
            <p:cNvSpPr>
              <a:spLocks noEditPoints="1"/>
            </p:cNvSpPr>
            <p:nvPr/>
          </p:nvSpPr>
          <p:spPr bwMode="auto">
            <a:xfrm>
              <a:off x="500511" y="105579"/>
              <a:ext cx="371954" cy="376623"/>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5085">
                <a:defRPr/>
              </a:pPr>
              <a:endParaRPr lang="en-US" sz="1763" kern="0">
                <a:solidFill>
                  <a:sysClr val="windowText" lastClr="000000"/>
                </a:solidFill>
                <a:latin typeface="Segoe UI"/>
              </a:endParaRPr>
            </a:p>
          </p:txBody>
        </p:sp>
      </p:grpSp>
      <p:sp>
        <p:nvSpPr>
          <p:cNvPr id="14" name="Title Placeholder 5">
            <a:extLst>
              <a:ext uri="{FF2B5EF4-FFF2-40B4-BE49-F238E27FC236}">
                <a16:creationId xmlns:a16="http://schemas.microsoft.com/office/drawing/2014/main" id="{6D6B1B90-2B98-4405-894F-5B8494205520}"/>
              </a:ext>
            </a:extLst>
          </p:cNvPr>
          <p:cNvSpPr>
            <a:spLocks noGrp="1"/>
          </p:cNvSpPr>
          <p:nvPr>
            <p:ph type="title"/>
          </p:nvPr>
        </p:nvSpPr>
        <p:spPr>
          <a:xfrm>
            <a:off x="881012" y="64597"/>
            <a:ext cx="10332720" cy="832104"/>
          </a:xfrm>
          <a:prstGeom prst="rect">
            <a:avLst/>
          </a:prstGeom>
        </p:spPr>
        <p:txBody>
          <a:bodyPr anchor="b"/>
          <a:lstStyle/>
          <a:p>
            <a:pPr marL="0" lvl="0">
              <a:lnSpc>
                <a:spcPct val="100000"/>
              </a:lnSpc>
            </a:pPr>
            <a:r>
              <a:rPr lang="en-US"/>
              <a:t>Click to edit Master title style</a:t>
            </a:r>
          </a:p>
        </p:txBody>
      </p:sp>
    </p:spTree>
    <p:extLst>
      <p:ext uri="{BB962C8B-B14F-4D97-AF65-F5344CB8AC3E}">
        <p14:creationId xmlns:p14="http://schemas.microsoft.com/office/powerpoint/2010/main" val="3952837367"/>
      </p:ext>
    </p:extLst>
  </p:cSld>
  <p:clrMap bg1="lt1" tx1="dk1" bg2="lt2" tx2="dk2" accent1="accent1" accent2="accent2" accent3="accent3" accent4="accent4" accent5="accent5" accent6="accent6" hlink="hlink" folHlink="folHlink"/>
  <p:sldLayoutIdLst>
    <p:sldLayoutId id="2147493388" r:id="rId1"/>
    <p:sldLayoutId id="2147493389" r:id="rId2"/>
    <p:sldLayoutId id="2147493390" r:id="rId3"/>
    <p:sldLayoutId id="2147493391" r:id="rId4"/>
  </p:sldLayoutIdLst>
  <p:transition>
    <p:fade/>
  </p:transition>
  <p:hf hdr="0" dt="0"/>
  <p:txStyles>
    <p:titleStyle>
      <a:lvl1pPr algn="l" defTabSz="913041" rtl="0" eaLnBrk="1" latinLnBrk="0" hangingPunct="1">
        <a:lnSpc>
          <a:spcPct val="90000"/>
        </a:lnSpc>
        <a:spcBef>
          <a:spcPct val="0"/>
        </a:spcBef>
        <a:buNone/>
        <a:defRPr lang="en-US" sz="3132"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658" marR="0" indent="-335658" algn="l" defTabSz="913041" rtl="0" eaLnBrk="1" fontAlgn="auto" latinLnBrk="0" hangingPunct="1">
        <a:lnSpc>
          <a:spcPct val="90000"/>
        </a:lnSpc>
        <a:spcBef>
          <a:spcPct val="20000"/>
        </a:spcBef>
        <a:spcAft>
          <a:spcPts val="0"/>
        </a:spcAft>
        <a:buClrTx/>
        <a:buSzPct val="90000"/>
        <a:buFont typeface="Arial" pitchFamily="34" charset="0"/>
        <a:buChar char="•"/>
        <a:tabLst/>
        <a:defRPr sz="3596" kern="1200" spc="0" baseline="0">
          <a:gradFill>
            <a:gsLst>
              <a:gs pos="1250">
                <a:schemeClr val="tx1"/>
              </a:gs>
              <a:gs pos="100000">
                <a:schemeClr val="tx1"/>
              </a:gs>
            </a:gsLst>
            <a:lin ang="5400000" scaled="0"/>
          </a:gradFill>
          <a:latin typeface="+mj-lt"/>
          <a:ea typeface="+mn-ea"/>
          <a:cs typeface="+mn-cs"/>
        </a:defRPr>
      </a:lvl1pPr>
      <a:lvl2pPr marL="571860" marR="0" indent="-236202" algn="l" defTabSz="913041" rtl="0" eaLnBrk="1" fontAlgn="auto" latinLnBrk="0" hangingPunct="1">
        <a:lnSpc>
          <a:spcPct val="90000"/>
        </a:lnSpc>
        <a:spcBef>
          <a:spcPct val="20000"/>
        </a:spcBef>
        <a:spcAft>
          <a:spcPts val="0"/>
        </a:spcAft>
        <a:buClrTx/>
        <a:buSzPct val="90000"/>
        <a:buFont typeface="Arial" pitchFamily="34" charset="0"/>
        <a:buChar char="•"/>
        <a:tabLst/>
        <a:defRPr sz="1997" kern="1200" spc="0" baseline="0">
          <a:gradFill>
            <a:gsLst>
              <a:gs pos="1250">
                <a:schemeClr val="tx1"/>
              </a:gs>
              <a:gs pos="100000">
                <a:schemeClr val="tx1"/>
              </a:gs>
            </a:gsLst>
            <a:lin ang="5400000" scaled="0"/>
          </a:gradFill>
          <a:latin typeface="+mn-lt"/>
          <a:ea typeface="+mn-ea"/>
          <a:cs typeface="+mn-cs"/>
        </a:defRPr>
      </a:lvl2pPr>
      <a:lvl3pPr marL="783200" marR="0" indent="-223772" algn="l" defTabSz="913041" rtl="0" eaLnBrk="1" fontAlgn="auto" latinLnBrk="0" hangingPunct="1">
        <a:lnSpc>
          <a:spcPct val="90000"/>
        </a:lnSpc>
        <a:spcBef>
          <a:spcPct val="20000"/>
        </a:spcBef>
        <a:spcAft>
          <a:spcPts val="0"/>
        </a:spcAft>
        <a:buClrTx/>
        <a:buSzPct val="90000"/>
        <a:buFont typeface="Arial" pitchFamily="34" charset="0"/>
        <a:buChar char="•"/>
        <a:tabLst/>
        <a:defRPr sz="1797" kern="1200" spc="0" baseline="0">
          <a:gradFill>
            <a:gsLst>
              <a:gs pos="1250">
                <a:schemeClr val="tx1"/>
              </a:gs>
              <a:gs pos="100000">
                <a:schemeClr val="tx1"/>
              </a:gs>
            </a:gsLst>
            <a:lin ang="5400000" scaled="0"/>
          </a:gradFill>
          <a:latin typeface="+mn-lt"/>
          <a:ea typeface="+mn-ea"/>
          <a:cs typeface="+mn-cs"/>
        </a:defRPr>
      </a:lvl3pPr>
      <a:lvl4pPr marL="1006972" marR="0" indent="-223772" algn="l" defTabSz="913041" rtl="0" eaLnBrk="1" fontAlgn="auto" latinLnBrk="0" hangingPunct="1">
        <a:lnSpc>
          <a:spcPct val="90000"/>
        </a:lnSpc>
        <a:spcBef>
          <a:spcPct val="20000"/>
        </a:spcBef>
        <a:spcAft>
          <a:spcPts val="0"/>
        </a:spcAft>
        <a:buClrTx/>
        <a:buSzPct val="90000"/>
        <a:buFont typeface="Arial" pitchFamily="34" charset="0"/>
        <a:buChar char="•"/>
        <a:tabLst/>
        <a:defRPr sz="1598" kern="1200" spc="0" baseline="0">
          <a:gradFill>
            <a:gsLst>
              <a:gs pos="1250">
                <a:schemeClr val="tx1"/>
              </a:gs>
              <a:gs pos="100000">
                <a:schemeClr val="tx1"/>
              </a:gs>
            </a:gsLst>
            <a:lin ang="5400000" scaled="0"/>
          </a:gradFill>
          <a:latin typeface="+mn-lt"/>
          <a:ea typeface="+mn-ea"/>
          <a:cs typeface="+mn-cs"/>
        </a:defRPr>
      </a:lvl4pPr>
      <a:lvl5pPr marL="1230744" marR="0" indent="-223772" algn="l" defTabSz="913041" rtl="0" eaLnBrk="1" fontAlgn="auto" latinLnBrk="0" hangingPunct="1">
        <a:lnSpc>
          <a:spcPct val="90000"/>
        </a:lnSpc>
        <a:spcBef>
          <a:spcPct val="20000"/>
        </a:spcBef>
        <a:spcAft>
          <a:spcPts val="0"/>
        </a:spcAft>
        <a:buClrTx/>
        <a:buSzPct val="90000"/>
        <a:buFont typeface="Arial" pitchFamily="34" charset="0"/>
        <a:buChar char="•"/>
        <a:tabLst/>
        <a:defRPr sz="1598" kern="1200" spc="0" baseline="0">
          <a:gradFill>
            <a:gsLst>
              <a:gs pos="1250">
                <a:schemeClr val="tx1"/>
              </a:gs>
              <a:gs pos="100000">
                <a:schemeClr val="tx1"/>
              </a:gs>
            </a:gsLst>
            <a:lin ang="5400000" scaled="0"/>
          </a:gradFill>
          <a:latin typeface="+mn-lt"/>
          <a:ea typeface="+mn-ea"/>
          <a:cs typeface="+mn-cs"/>
        </a:defRPr>
      </a:lvl5pPr>
      <a:lvl6pPr marL="2510861" indent="-228260" algn="l" defTabSz="913041" rtl="0" eaLnBrk="1" latinLnBrk="0" hangingPunct="1">
        <a:spcBef>
          <a:spcPct val="20000"/>
        </a:spcBef>
        <a:buFont typeface="Arial" pitchFamily="34" charset="0"/>
        <a:buChar char="•"/>
        <a:defRPr sz="1958" kern="1200">
          <a:solidFill>
            <a:schemeClr val="tx1"/>
          </a:solidFill>
          <a:latin typeface="+mn-lt"/>
          <a:ea typeface="+mn-ea"/>
          <a:cs typeface="+mn-cs"/>
        </a:defRPr>
      </a:lvl6pPr>
      <a:lvl7pPr marL="2967382" indent="-228260" algn="l" defTabSz="913041" rtl="0" eaLnBrk="1" latinLnBrk="0" hangingPunct="1">
        <a:spcBef>
          <a:spcPct val="20000"/>
        </a:spcBef>
        <a:buFont typeface="Arial" pitchFamily="34" charset="0"/>
        <a:buChar char="•"/>
        <a:defRPr sz="1958" kern="1200">
          <a:solidFill>
            <a:schemeClr val="tx1"/>
          </a:solidFill>
          <a:latin typeface="+mn-lt"/>
          <a:ea typeface="+mn-ea"/>
          <a:cs typeface="+mn-cs"/>
        </a:defRPr>
      </a:lvl7pPr>
      <a:lvl8pPr marL="3423903" indent="-228260" algn="l" defTabSz="913041" rtl="0" eaLnBrk="1" latinLnBrk="0" hangingPunct="1">
        <a:spcBef>
          <a:spcPct val="20000"/>
        </a:spcBef>
        <a:buFont typeface="Arial" pitchFamily="34" charset="0"/>
        <a:buChar char="•"/>
        <a:defRPr sz="1958" kern="1200">
          <a:solidFill>
            <a:schemeClr val="tx1"/>
          </a:solidFill>
          <a:latin typeface="+mn-lt"/>
          <a:ea typeface="+mn-ea"/>
          <a:cs typeface="+mn-cs"/>
        </a:defRPr>
      </a:lvl8pPr>
      <a:lvl9pPr marL="3880423" indent="-228260" algn="l" defTabSz="913041" rtl="0" eaLnBrk="1" latinLnBrk="0" hangingPunct="1">
        <a:spcBef>
          <a:spcPct val="20000"/>
        </a:spcBef>
        <a:buFont typeface="Arial" pitchFamily="34" charset="0"/>
        <a:buChar char="•"/>
        <a:defRPr sz="1958" kern="1200">
          <a:solidFill>
            <a:schemeClr val="tx1"/>
          </a:solidFill>
          <a:latin typeface="+mn-lt"/>
          <a:ea typeface="+mn-ea"/>
          <a:cs typeface="+mn-cs"/>
        </a:defRPr>
      </a:lvl9pPr>
    </p:bodyStyle>
    <p:otherStyle>
      <a:defPPr>
        <a:defRPr lang="en-US"/>
      </a:defPPr>
      <a:lvl1pPr marL="0" algn="l" defTabSz="913041" rtl="0" eaLnBrk="1" latinLnBrk="0" hangingPunct="1">
        <a:defRPr sz="1763" kern="1200">
          <a:solidFill>
            <a:schemeClr val="tx1"/>
          </a:solidFill>
          <a:latin typeface="+mn-lt"/>
          <a:ea typeface="+mn-ea"/>
          <a:cs typeface="+mn-cs"/>
        </a:defRPr>
      </a:lvl1pPr>
      <a:lvl2pPr marL="456520" algn="l" defTabSz="913041" rtl="0" eaLnBrk="1" latinLnBrk="0" hangingPunct="1">
        <a:defRPr sz="1763" kern="1200">
          <a:solidFill>
            <a:schemeClr val="tx1"/>
          </a:solidFill>
          <a:latin typeface="+mn-lt"/>
          <a:ea typeface="+mn-ea"/>
          <a:cs typeface="+mn-cs"/>
        </a:defRPr>
      </a:lvl2pPr>
      <a:lvl3pPr marL="913041" algn="l" defTabSz="913041" rtl="0" eaLnBrk="1" latinLnBrk="0" hangingPunct="1">
        <a:defRPr sz="1763" kern="1200">
          <a:solidFill>
            <a:schemeClr val="tx1"/>
          </a:solidFill>
          <a:latin typeface="+mn-lt"/>
          <a:ea typeface="+mn-ea"/>
          <a:cs typeface="+mn-cs"/>
        </a:defRPr>
      </a:lvl3pPr>
      <a:lvl4pPr marL="1369560" algn="l" defTabSz="913041" rtl="0" eaLnBrk="1" latinLnBrk="0" hangingPunct="1">
        <a:defRPr sz="1763" kern="1200">
          <a:solidFill>
            <a:schemeClr val="tx1"/>
          </a:solidFill>
          <a:latin typeface="+mn-lt"/>
          <a:ea typeface="+mn-ea"/>
          <a:cs typeface="+mn-cs"/>
        </a:defRPr>
      </a:lvl4pPr>
      <a:lvl5pPr marL="1826081" algn="l" defTabSz="913041" rtl="0" eaLnBrk="1" latinLnBrk="0" hangingPunct="1">
        <a:defRPr sz="1763" kern="1200">
          <a:solidFill>
            <a:schemeClr val="tx1"/>
          </a:solidFill>
          <a:latin typeface="+mn-lt"/>
          <a:ea typeface="+mn-ea"/>
          <a:cs typeface="+mn-cs"/>
        </a:defRPr>
      </a:lvl5pPr>
      <a:lvl6pPr marL="2282601" algn="l" defTabSz="913041" rtl="0" eaLnBrk="1" latinLnBrk="0" hangingPunct="1">
        <a:defRPr sz="1763" kern="1200">
          <a:solidFill>
            <a:schemeClr val="tx1"/>
          </a:solidFill>
          <a:latin typeface="+mn-lt"/>
          <a:ea typeface="+mn-ea"/>
          <a:cs typeface="+mn-cs"/>
        </a:defRPr>
      </a:lvl6pPr>
      <a:lvl7pPr marL="2739121" algn="l" defTabSz="913041" rtl="0" eaLnBrk="1" latinLnBrk="0" hangingPunct="1">
        <a:defRPr sz="1763" kern="1200">
          <a:solidFill>
            <a:schemeClr val="tx1"/>
          </a:solidFill>
          <a:latin typeface="+mn-lt"/>
          <a:ea typeface="+mn-ea"/>
          <a:cs typeface="+mn-cs"/>
        </a:defRPr>
      </a:lvl7pPr>
      <a:lvl8pPr marL="3195641" algn="l" defTabSz="913041" rtl="0" eaLnBrk="1" latinLnBrk="0" hangingPunct="1">
        <a:defRPr sz="1763" kern="1200">
          <a:solidFill>
            <a:schemeClr val="tx1"/>
          </a:solidFill>
          <a:latin typeface="+mn-lt"/>
          <a:ea typeface="+mn-ea"/>
          <a:cs typeface="+mn-cs"/>
        </a:defRPr>
      </a:lvl8pPr>
      <a:lvl9pPr marL="3652163" algn="l" defTabSz="913041" rtl="0" eaLnBrk="1" latinLnBrk="0" hangingPunct="1">
        <a:defRPr sz="17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4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41.xml"/><Relationship Id="rId4" Type="http://schemas.openxmlformats.org/officeDocument/2006/relationships/image" Target="../media/image38.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2.xml.rels><?xml version="1.0" encoding="UTF-8" standalone="yes"?>
<Relationships xmlns="http://schemas.openxmlformats.org/package/2006/relationships"><Relationship Id="rId3" Type="http://schemas.openxmlformats.org/officeDocument/2006/relationships/hyperlink" Target="https://partner.microsoft.com/en-us/asset#/?search=vilt" TargetMode="External"/><Relationship Id="rId2" Type="http://schemas.openxmlformats.org/officeDocument/2006/relationships/notesSlide" Target="../notesSlides/notesSlide5.xml"/><Relationship Id="rId1" Type="http://schemas.openxmlformats.org/officeDocument/2006/relationships/slideLayout" Target="../slideLayouts/slideLayout126.xml"/><Relationship Id="rId4" Type="http://schemas.openxmlformats.org/officeDocument/2006/relationships/hyperlink" Target="https://support.microsoft.com/en-us/help/3121537/using-technical-presales-and-deployment-service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6.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PowerAppsPartner" TargetMode="External"/><Relationship Id="rId2" Type="http://schemas.openxmlformats.org/officeDocument/2006/relationships/notesSlide" Target="../notesSlides/notesSlide7.xml"/><Relationship Id="rId1" Type="http://schemas.openxmlformats.org/officeDocument/2006/relationships/slideLayout" Target="../slideLayouts/slideLayout126.xml"/></Relationships>
</file>

<file path=ppt/slides/_rels/slide15.xml.rels><?xml version="1.0" encoding="UTF-8" standalone="yes"?>
<Relationships xmlns="http://schemas.openxmlformats.org/package/2006/relationships"><Relationship Id="rId3" Type="http://schemas.openxmlformats.org/officeDocument/2006/relationships/hyperlink" Target="https://dynamics.microsoft.com/en-us/migration-program/" TargetMode="External"/><Relationship Id="rId2" Type="http://schemas.openxmlformats.org/officeDocument/2006/relationships/notesSlide" Target="../notesSlides/notesSlide8.xml"/><Relationship Id="rId1" Type="http://schemas.openxmlformats.org/officeDocument/2006/relationships/slideLayout" Target="../slideLayouts/slideLayout126.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41.xml"/><Relationship Id="rId4" Type="http://schemas.openxmlformats.org/officeDocument/2006/relationships/image" Target="../media/image38.svg"/></Relationships>
</file>

<file path=ppt/slides/_rels/slide1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0.xml"/><Relationship Id="rId1" Type="http://schemas.openxmlformats.org/officeDocument/2006/relationships/slideLayout" Target="../slideLayouts/slideLayout15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eg"/></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3" Type="http://schemas.openxmlformats.org/officeDocument/2006/relationships/image" Target="../media/image42.jpeg"/><Relationship Id="rId7" Type="http://schemas.openxmlformats.org/officeDocument/2006/relationships/image" Target="../media/image48.svg"/><Relationship Id="rId12" Type="http://schemas.openxmlformats.org/officeDocument/2006/relationships/image" Target="../media/image53.png"/><Relationship Id="rId2" Type="http://schemas.openxmlformats.org/officeDocument/2006/relationships/notesSlide" Target="../notesSlides/notesSlide11.xml"/><Relationship Id="rId16" Type="http://schemas.openxmlformats.org/officeDocument/2006/relationships/image" Target="../media/image57.png"/><Relationship Id="rId1" Type="http://schemas.openxmlformats.org/officeDocument/2006/relationships/slideLayout" Target="../slideLayouts/slideLayout159.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5" Type="http://schemas.openxmlformats.org/officeDocument/2006/relationships/image" Target="../media/image56.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svg"/><Relationship Id="rId1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18" Type="http://schemas.openxmlformats.org/officeDocument/2006/relationships/image" Target="../media/image56.svg"/><Relationship Id="rId3" Type="http://schemas.openxmlformats.org/officeDocument/2006/relationships/image" Target="../media/image42.jpeg"/><Relationship Id="rId7" Type="http://schemas.openxmlformats.org/officeDocument/2006/relationships/image" Target="../media/image45.png"/><Relationship Id="rId12" Type="http://schemas.openxmlformats.org/officeDocument/2006/relationships/image" Target="../media/image50.svg"/><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4.svg"/><Relationship Id="rId1" Type="http://schemas.openxmlformats.org/officeDocument/2006/relationships/slideLayout" Target="../slideLayouts/slideLayout159.xml"/><Relationship Id="rId6" Type="http://schemas.openxmlformats.org/officeDocument/2006/relationships/image" Target="../media/image59.svg"/><Relationship Id="rId11" Type="http://schemas.openxmlformats.org/officeDocument/2006/relationships/image" Target="../media/image49.png"/><Relationship Id="rId5" Type="http://schemas.openxmlformats.org/officeDocument/2006/relationships/image" Target="../media/image58.png"/><Relationship Id="rId15" Type="http://schemas.openxmlformats.org/officeDocument/2006/relationships/image" Target="../media/image53.png"/><Relationship Id="rId10" Type="http://schemas.openxmlformats.org/officeDocument/2006/relationships/image" Target="../media/image48.svg"/><Relationship Id="rId4" Type="http://schemas.openxmlformats.org/officeDocument/2006/relationships/hyperlink" Target="https://azure.microsoft.com/en-ca/try/cosmosdb/" TargetMode="External"/><Relationship Id="rId9" Type="http://schemas.openxmlformats.org/officeDocument/2006/relationships/image" Target="../media/image47.png"/><Relationship Id="rId14" Type="http://schemas.openxmlformats.org/officeDocument/2006/relationships/image" Target="../media/image52.svg"/></Relationships>
</file>

<file path=ppt/slides/_rels/slide2.xml.rels><?xml version="1.0" encoding="UTF-8" standalone="yes"?>
<Relationships xmlns="http://schemas.openxmlformats.org/package/2006/relationships"><Relationship Id="rId3" Type="http://schemas.openxmlformats.org/officeDocument/2006/relationships/hyperlink" Target="https://profile.microsoft.com/RegSysProfileCenter/wizardnp.aspx?wizid=059a07f9-3a1a-4864-82d0-5edb51c44e7e&amp;lcid=4105" TargetMode="External"/><Relationship Id="rId2" Type="http://schemas.openxmlformats.org/officeDocument/2006/relationships/hyperlink" Target="https://www.microsoftpartnercommunity.com/t5/Partner-Readiness/CEE-Partner-Readiness-series-06-26-2020/td-p/22765"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hyperlink" Target="https://partner.microsoft.com/en-us/asset/collection/net-modernization-in-a-day" TargetMode="External"/><Relationship Id="rId3" Type="http://schemas.openxmlformats.org/officeDocument/2006/relationships/image" Target="../media/image42.jpeg"/><Relationship Id="rId7" Type="http://schemas.openxmlformats.org/officeDocument/2006/relationships/hyperlink" Target="https://partner.microsoft.com/en-us/asset/collection/cloud-native-in-a-day#/" TargetMode="External"/><Relationship Id="rId2" Type="http://schemas.openxmlformats.org/officeDocument/2006/relationships/notesSlide" Target="../notesSlides/notesSlide13.xml"/><Relationship Id="rId1" Type="http://schemas.openxmlformats.org/officeDocument/2006/relationships/slideLayout" Target="../slideLayouts/slideLayout159.xml"/><Relationship Id="rId6" Type="http://schemas.openxmlformats.org/officeDocument/2006/relationships/hyperlink" Target="https://partner.microsoft.com/en-us/asset/collection/ai-in-a-day#/" TargetMode="External"/><Relationship Id="rId5" Type="http://schemas.openxmlformats.org/officeDocument/2006/relationships/hyperlink" Target="https://partner.microsoft.com/en-us/asset/collection/analytics-in-a-day#/" TargetMode="External"/><Relationship Id="rId10" Type="http://schemas.openxmlformats.org/officeDocument/2006/relationships/image" Target="../media/image61.png"/><Relationship Id="rId4" Type="http://schemas.openxmlformats.org/officeDocument/2006/relationships/hyperlink" Target="https://partner.microsoft.com/en-us/asset/collection/microsoft-data-modernization-in-a-day#/" TargetMode="External"/><Relationship Id="rId9" Type="http://schemas.openxmlformats.org/officeDocument/2006/relationships/image" Target="../media/image60.png"/></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slideLayout" Target="../slideLayouts/slideLayout174.xml"/><Relationship Id="rId7" Type="http://schemas.openxmlformats.org/officeDocument/2006/relationships/hyperlink" Target="https://nam06.safelinks.protection.outlook.com/?url=https%3A%2F%2Fpartner.microsoft.com%2Fen-us%2Fasset%2Fcollection%2Fanalytics-in-a-day%23%2F&amp;data=02%7C01%7Csotual%40microsoft.com%7C625c4778e79a43f942d308d8128f3ab1%7C72f988bf86f141af91ab2d7cd011db47%7C1%7C0%7C637279753693796145&amp;sdata=ZOrTtgt4TYa4oyko22jGRccPDILgMtWlhdeLLS1CbSo%3D&amp;reserved=0" TargetMode="Externa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62.emf"/><Relationship Id="rId5" Type="http://schemas.openxmlformats.org/officeDocument/2006/relationships/oleObject" Target="../embeddings/oleObject2.bin"/><Relationship Id="rId4"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8" Type="http://schemas.openxmlformats.org/officeDocument/2006/relationships/hyperlink" Target="https://support.microsoft.com/en-us/help/3121537/using-technical-presales-and-deployment-services" TargetMode="External"/><Relationship Id="rId3" Type="http://schemas.openxmlformats.org/officeDocument/2006/relationships/slideLayout" Target="../slideLayouts/slideLayout174.xml"/><Relationship Id="rId7" Type="http://schemas.openxmlformats.org/officeDocument/2006/relationships/hyperlink" Target="https://partner.microsoft.com/en-us/asset#/?search=vilt" TargetMode="Externa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62.emf"/><Relationship Id="rId5" Type="http://schemas.openxmlformats.org/officeDocument/2006/relationships/oleObject" Target="../embeddings/oleObject3.bin"/><Relationship Id="rId4"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3" Type="http://schemas.openxmlformats.org/officeDocument/2006/relationships/hyperlink" Target="https://www.microsoftpartnercommunity.com/t5/Partner-Readiness/CEE-Partner-Readiness-series-06-26-2020/td-p/22765" TargetMode="External"/><Relationship Id="rId2" Type="http://schemas.openxmlformats.org/officeDocument/2006/relationships/notesSlide" Target="../notesSlides/notesSlide16.xml"/><Relationship Id="rId1" Type="http://schemas.openxmlformats.org/officeDocument/2006/relationships/slideLayout" Target="../slideLayouts/slideLayout141.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hyperlink" Target="https://profile.microsoft.com/RegSysProfileCenter/wizardnp.aspx?wizid=059a07f9-3a1a-4864-82d0-5edb51c44e7e&amp;lcid=4105"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41.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41.xml"/><Relationship Id="rId4" Type="http://schemas.openxmlformats.org/officeDocument/2006/relationships/image" Target="../media/image38.sv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0.xml"/></Relationships>
</file>

<file path=ppt/slides/_rels/slide7.xml.rels><?xml version="1.0" encoding="UTF-8" standalone="yes"?>
<Relationships xmlns="http://schemas.openxmlformats.org/package/2006/relationships"><Relationship Id="rId2" Type="http://schemas.openxmlformats.org/officeDocument/2006/relationships/hyperlink" Target="https://www.microsoft.com/microsoft-365/partners/microsoft-365-accelerators" TargetMode="External"/><Relationship Id="rId1" Type="http://schemas.openxmlformats.org/officeDocument/2006/relationships/slideLayout" Target="../slideLayouts/slideLayout140.xml"/></Relationships>
</file>

<file path=ppt/slides/_rels/slide8.xml.rels><?xml version="1.0" encoding="UTF-8" standalone="yes"?>
<Relationships xmlns="http://schemas.openxmlformats.org/package/2006/relationships"><Relationship Id="rId3" Type="http://schemas.openxmlformats.org/officeDocument/2006/relationships/hyperlink" Target="https://www.microsoft.com/microsoft-365/partners/training?filters=sales-fundamentals" TargetMode="External"/><Relationship Id="rId2" Type="http://schemas.openxmlformats.org/officeDocument/2006/relationships/hyperlink" Target="https://www.microsoft.com/microsoft-365/partners/microsoft-365-accelerators" TargetMode="External"/><Relationship Id="rId1" Type="http://schemas.openxmlformats.org/officeDocument/2006/relationships/slideLayout" Target="../slideLayouts/slideLayout14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087096-836F-4480-BBA4-59BBA124932A}"/>
              </a:ext>
            </a:extLst>
          </p:cNvPr>
          <p:cNvPicPr>
            <a:picLocks noChangeAspect="1"/>
          </p:cNvPicPr>
          <p:nvPr/>
        </p:nvPicPr>
        <p:blipFill>
          <a:blip r:embed="rId3"/>
          <a:stretch>
            <a:fillRect/>
          </a:stretch>
        </p:blipFill>
        <p:spPr>
          <a:xfrm>
            <a:off x="6096000" y="1889855"/>
            <a:ext cx="6096000" cy="3429001"/>
          </a:xfrm>
          <a:prstGeom prst="rect">
            <a:avLst/>
          </a:prstGeom>
        </p:spPr>
      </p:pic>
      <p:sp>
        <p:nvSpPr>
          <p:cNvPr id="9" name="FY20 Co-Sell Guide" descr="FY20 Co-sell Guide">
            <a:extLst>
              <a:ext uri="{FF2B5EF4-FFF2-40B4-BE49-F238E27FC236}">
                <a16:creationId xmlns:a16="http://schemas.microsoft.com/office/drawing/2014/main" id="{6CF67FE7-FDF2-485E-920B-C579DAED9632}"/>
              </a:ext>
            </a:extLst>
          </p:cNvPr>
          <p:cNvSpPr>
            <a:spLocks noGrp="1"/>
          </p:cNvSpPr>
          <p:nvPr>
            <p:ph type="title"/>
          </p:nvPr>
        </p:nvSpPr>
        <p:spPr>
          <a:xfrm>
            <a:off x="636094" y="2425756"/>
            <a:ext cx="4475167" cy="2893100"/>
          </a:xfrm>
        </p:spPr>
        <p:txBody>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4000" b="0" i="0" u="none" strike="noStrike" kern="1200" cap="none" spc="-50" normalizeH="0" baseline="0">
                <a:ln w="3175">
                  <a:noFill/>
                </a:ln>
                <a:solidFill>
                  <a:srgbClr val="50E6FF"/>
                </a:solidFill>
                <a:effectLst/>
                <a:uLnTx/>
                <a:uFillTx/>
                <a:latin typeface="Segoe UI Semibold"/>
                <a:ea typeface="+mn-ea"/>
                <a:cs typeface="Segoe UI" panose="020B0502040204020203" pitchFamily="34" charset="0"/>
              </a:rPr>
              <a:t>CEE Partner Readiness series  June edition</a:t>
            </a:r>
            <a:br>
              <a:rPr kumimoji="0" lang="en-US" sz="4000" b="0" i="0" u="none" strike="noStrike" kern="1200" cap="none" spc="-50" normalizeH="0" baseline="0">
                <a:ln w="3175">
                  <a:noFill/>
                </a:ln>
                <a:solidFill>
                  <a:srgbClr val="50E6FF"/>
                </a:solidFill>
                <a:effectLst/>
                <a:uLnTx/>
                <a:uFillTx/>
                <a:latin typeface="Segoe UI Semibold"/>
                <a:ea typeface="+mn-ea"/>
                <a:cs typeface="Segoe UI" panose="020B0502040204020203" pitchFamily="34" charset="0"/>
              </a:rPr>
            </a:br>
            <a:br>
              <a:rPr kumimoji="0" lang="en-US" sz="4000" b="0" i="0" u="none" strike="noStrike" kern="1200" cap="none" spc="-50" normalizeH="0" baseline="0">
                <a:ln w="3175">
                  <a:noFill/>
                </a:ln>
                <a:solidFill>
                  <a:srgbClr val="50E6FF"/>
                </a:solidFill>
                <a:effectLst/>
                <a:uLnTx/>
                <a:uFillTx/>
                <a:latin typeface="Segoe UI Semibold"/>
                <a:ea typeface="+mn-ea"/>
                <a:cs typeface="Segoe UI" panose="020B0502040204020203" pitchFamily="34" charset="0"/>
              </a:rPr>
            </a:br>
            <a:r>
              <a:rPr kumimoji="0" lang="en-US" sz="2800" b="0" i="0" u="none" strike="noStrike" kern="1200" cap="none" spc="-50" normalizeH="0" baseline="0">
                <a:ln w="3175">
                  <a:noFill/>
                </a:ln>
                <a:solidFill>
                  <a:srgbClr val="50E6FF"/>
                </a:solidFill>
                <a:effectLst/>
                <a:uLnTx/>
                <a:uFillTx/>
                <a:latin typeface="Segoe UI Semibold"/>
                <a:ea typeface="+mn-ea"/>
                <a:cs typeface="Segoe UI" panose="020B0502040204020203" pitchFamily="34" charset="0"/>
              </a:rPr>
              <a:t>Go-To-Market update </a:t>
            </a:r>
            <a:endParaRPr kumimoji="0" lang="en-US" sz="4000" b="0" i="0" u="none" strike="noStrike" kern="1200" cap="none" spc="-50" normalizeH="0" baseline="0">
              <a:ln w="3175">
                <a:noFill/>
              </a:ln>
              <a:solidFill>
                <a:srgbClr val="50E6FF"/>
              </a:soli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790984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Y20 Co-Sell Guide" descr="FY20 Co-sell Guide">
            <a:extLst>
              <a:ext uri="{FF2B5EF4-FFF2-40B4-BE49-F238E27FC236}">
                <a16:creationId xmlns:a16="http://schemas.microsoft.com/office/drawing/2014/main" id="{6CF67FE7-FDF2-485E-920B-C579DAED9632}"/>
              </a:ext>
            </a:extLst>
          </p:cNvPr>
          <p:cNvSpPr>
            <a:spLocks noGrp="1"/>
          </p:cNvSpPr>
          <p:nvPr>
            <p:ph type="title"/>
          </p:nvPr>
        </p:nvSpPr>
        <p:spPr>
          <a:xfrm>
            <a:off x="423848" y="2919262"/>
            <a:ext cx="9144000" cy="1661993"/>
          </a:xfrm>
        </p:spPr>
        <p:txBody>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hu-HU">
                <a:latin typeface="Segoe UI Semibold"/>
              </a:rPr>
              <a:t>Business Applications</a:t>
            </a:r>
            <a:br>
              <a:rPr lang="hu-HU">
                <a:latin typeface="Segoe UI Semibold"/>
              </a:rPr>
            </a:br>
            <a:br>
              <a:rPr lang="hu-HU">
                <a:latin typeface="Segoe UI Semibold"/>
              </a:rPr>
            </a:br>
            <a:r>
              <a:rPr lang="hu-HU">
                <a:latin typeface="Segoe UI Semibold"/>
              </a:rPr>
              <a:t>Peter Kuna</a:t>
            </a:r>
            <a:endParaRPr kumimoji="0" lang="hu-HU" sz="9600" b="0" i="0" u="none" strike="noStrike" kern="1200" cap="none" spc="-50" normalizeH="0" baseline="0" noProof="0">
              <a:ln w="3175">
                <a:noFill/>
              </a:ln>
              <a:solidFill>
                <a:srgbClr val="50E6FF"/>
              </a:solidFill>
              <a:effectLst/>
              <a:uLnTx/>
              <a:uFillTx/>
              <a:latin typeface="Segoe UI Semibold"/>
              <a:ea typeface="+mn-ea"/>
              <a:cs typeface="Segoe UI" panose="020B0502040204020203" pitchFamily="34" charset="0"/>
            </a:endParaRPr>
          </a:p>
        </p:txBody>
      </p:sp>
      <p:pic>
        <p:nvPicPr>
          <p:cNvPr id="6" name="Co-sell graphic" descr="Connections">
            <a:extLst>
              <a:ext uri="{FF2B5EF4-FFF2-40B4-BE49-F238E27FC236}">
                <a16:creationId xmlns:a16="http://schemas.microsoft.com/office/drawing/2014/main" id="{E07770A4-D2E5-414E-9EE1-4890FFB473C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35605" y="-82866"/>
            <a:ext cx="6826477" cy="6826477"/>
          </a:xfrm>
          <a:prstGeom prst="rect">
            <a:avLst/>
          </a:prstGeom>
        </p:spPr>
      </p:pic>
    </p:spTree>
    <p:extLst>
      <p:ext uri="{BB962C8B-B14F-4D97-AF65-F5344CB8AC3E}">
        <p14:creationId xmlns:p14="http://schemas.microsoft.com/office/powerpoint/2010/main" val="11553802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46A5A-F333-4CA2-A850-0D6D21573DC7}"/>
              </a:ext>
            </a:extLst>
          </p:cNvPr>
          <p:cNvSpPr>
            <a:spLocks noGrp="1"/>
          </p:cNvSpPr>
          <p:nvPr>
            <p:ph type="title"/>
          </p:nvPr>
        </p:nvSpPr>
        <p:spPr>
          <a:xfrm>
            <a:off x="1460584" y="387980"/>
            <a:ext cx="10411703" cy="397545"/>
          </a:xfrm>
        </p:spPr>
        <p:txBody>
          <a:bodyPr/>
          <a:lstStyle/>
          <a:p>
            <a:r>
              <a:rPr lang="en-US"/>
              <a:t>Microsoft </a:t>
            </a:r>
            <a:r>
              <a:rPr lang="hu-HU"/>
              <a:t>F</a:t>
            </a:r>
            <a:r>
              <a:rPr lang="en-US" err="1"/>
              <a:t>iscal</a:t>
            </a:r>
            <a:r>
              <a:rPr lang="en-US"/>
              <a:t> </a:t>
            </a:r>
            <a:r>
              <a:rPr lang="hu-HU"/>
              <a:t>Y</a:t>
            </a:r>
            <a:r>
              <a:rPr lang="en-US"/>
              <a:t>ear 20</a:t>
            </a:r>
            <a:r>
              <a:rPr lang="hu-HU"/>
              <a:t>21 </a:t>
            </a:r>
            <a:r>
              <a:rPr lang="en-US"/>
              <a:t>priorities – Business Applications</a:t>
            </a:r>
            <a:endParaRPr lang="ru-RU"/>
          </a:p>
        </p:txBody>
      </p:sp>
      <p:graphicFrame>
        <p:nvGraphicFramePr>
          <p:cNvPr id="7" name="Table 7">
            <a:extLst>
              <a:ext uri="{FF2B5EF4-FFF2-40B4-BE49-F238E27FC236}">
                <a16:creationId xmlns:a16="http://schemas.microsoft.com/office/drawing/2014/main" id="{A59AC1B7-B8E3-4D20-BC21-526E5BF9E203}"/>
              </a:ext>
            </a:extLst>
          </p:cNvPr>
          <p:cNvGraphicFramePr>
            <a:graphicFrameLocks noGrp="1"/>
          </p:cNvGraphicFramePr>
          <p:nvPr/>
        </p:nvGraphicFramePr>
        <p:xfrm>
          <a:off x="318835" y="2807483"/>
          <a:ext cx="11485237" cy="3882597"/>
        </p:xfrm>
        <a:graphic>
          <a:graphicData uri="http://schemas.openxmlformats.org/drawingml/2006/table">
            <a:tbl>
              <a:tblPr firstRow="1" bandRow="1">
                <a:tableStyleId>{073A0DAA-6AF3-43AB-8588-CEC1D06C72B9}</a:tableStyleId>
              </a:tblPr>
              <a:tblGrid>
                <a:gridCol w="4862353">
                  <a:extLst>
                    <a:ext uri="{9D8B030D-6E8A-4147-A177-3AD203B41FA5}">
                      <a16:colId xmlns:a16="http://schemas.microsoft.com/office/drawing/2014/main" val="1192108038"/>
                    </a:ext>
                  </a:extLst>
                </a:gridCol>
                <a:gridCol w="6622884">
                  <a:extLst>
                    <a:ext uri="{9D8B030D-6E8A-4147-A177-3AD203B41FA5}">
                      <a16:colId xmlns:a16="http://schemas.microsoft.com/office/drawing/2014/main" val="167866189"/>
                    </a:ext>
                  </a:extLst>
                </a:gridCol>
              </a:tblGrid>
              <a:tr h="429141">
                <a:tc>
                  <a:txBody>
                    <a:bodyPr/>
                    <a:lstStyle/>
                    <a:p>
                      <a:r>
                        <a:rPr lang="hu-HU" sz="1200"/>
                        <a:t>Sales </a:t>
                      </a:r>
                      <a:r>
                        <a:rPr lang="en-US" sz="1200"/>
                        <a:t>Play</a:t>
                      </a:r>
                      <a:endParaRPr lang="ru-RU" sz="1200"/>
                    </a:p>
                  </a:txBody>
                  <a:tcPr/>
                </a:tc>
                <a:tc>
                  <a:txBody>
                    <a:bodyPr/>
                    <a:lstStyle/>
                    <a:p>
                      <a:r>
                        <a:rPr lang="en-US" sz="1200"/>
                        <a:t>Underlying products</a:t>
                      </a:r>
                      <a:endParaRPr lang="ru-RU" sz="1200"/>
                    </a:p>
                  </a:txBody>
                  <a:tcPr/>
                </a:tc>
                <a:extLst>
                  <a:ext uri="{0D108BD9-81ED-4DB2-BD59-A6C34878D82A}">
                    <a16:rowId xmlns:a16="http://schemas.microsoft.com/office/drawing/2014/main" val="966879689"/>
                  </a:ext>
                </a:extLst>
              </a:tr>
              <a:tr h="526312">
                <a:tc>
                  <a:txBody>
                    <a:bodyPr/>
                    <a:lstStyle/>
                    <a:p>
                      <a:r>
                        <a:rPr lang="en-US" sz="1050" b="1"/>
                        <a:t>Enable Always on Service</a:t>
                      </a:r>
                      <a:endParaRPr lang="ru-RU" sz="1050" b="1"/>
                    </a:p>
                  </a:txBody>
                  <a:tcPr/>
                </a:tc>
                <a:tc>
                  <a:txBody>
                    <a:bodyPr/>
                    <a:lstStyle/>
                    <a:p>
                      <a:r>
                        <a:rPr lang="en-US" sz="1050" b="1"/>
                        <a:t>Dynamics 365 for Customer Service</a:t>
                      </a:r>
                    </a:p>
                    <a:p>
                      <a:r>
                        <a:rPr lang="en-US" sz="1050" b="1"/>
                        <a:t>Portals</a:t>
                      </a:r>
                    </a:p>
                    <a:p>
                      <a:r>
                        <a:rPr lang="en-US" sz="1050" b="1"/>
                        <a:t>Omnichannel for Customer Service</a:t>
                      </a:r>
                    </a:p>
                    <a:p>
                      <a:r>
                        <a:rPr lang="en-US" sz="1050" b="1"/>
                        <a:t>Power Virtual Agent</a:t>
                      </a:r>
                      <a:endParaRPr lang="ru-RU" sz="1050" b="1"/>
                    </a:p>
                  </a:txBody>
                  <a:tcPr/>
                </a:tc>
                <a:extLst>
                  <a:ext uri="{0D108BD9-81ED-4DB2-BD59-A6C34878D82A}">
                    <a16:rowId xmlns:a16="http://schemas.microsoft.com/office/drawing/2014/main" val="1220568367"/>
                  </a:ext>
                </a:extLst>
              </a:tr>
              <a:tr h="531639">
                <a:tc>
                  <a:txBody>
                    <a:bodyPr/>
                    <a:lstStyle/>
                    <a:p>
                      <a:r>
                        <a:rPr lang="en-US" sz="1050" b="1"/>
                        <a:t>Build a Resilient Supply chain</a:t>
                      </a:r>
                      <a:endParaRPr lang="ru-RU" sz="1050" b="1"/>
                    </a:p>
                  </a:txBody>
                  <a:tcPr/>
                </a:tc>
                <a:tc>
                  <a:txBody>
                    <a:bodyPr/>
                    <a:lstStyle/>
                    <a:p>
                      <a:r>
                        <a:rPr lang="en-US" sz="1050" b="1"/>
                        <a:t>Dynamics 365 for Finance</a:t>
                      </a:r>
                    </a:p>
                    <a:p>
                      <a:r>
                        <a:rPr lang="en-US" sz="1050" b="1"/>
                        <a:t>Dynamics 365 SCM</a:t>
                      </a:r>
                    </a:p>
                    <a:p>
                      <a:r>
                        <a:rPr lang="en-US" sz="1050" b="1"/>
                        <a:t>Dynamics 365 Business Central</a:t>
                      </a:r>
                      <a:endParaRPr lang="ru-RU" sz="1050" b="1"/>
                    </a:p>
                  </a:txBody>
                  <a:tcPr/>
                </a:tc>
                <a:extLst>
                  <a:ext uri="{0D108BD9-81ED-4DB2-BD59-A6C34878D82A}">
                    <a16:rowId xmlns:a16="http://schemas.microsoft.com/office/drawing/2014/main" val="1712749451"/>
                  </a:ext>
                </a:extLst>
              </a:tr>
              <a:tr h="526312">
                <a:tc>
                  <a:txBody>
                    <a:bodyPr/>
                    <a:lstStyle/>
                    <a:p>
                      <a:r>
                        <a:rPr lang="en-US" sz="1050" b="1"/>
                        <a:t>Generate Value with Proactive Insights</a:t>
                      </a:r>
                      <a:endParaRPr lang="ru-RU" sz="1050" b="1"/>
                    </a:p>
                  </a:txBody>
                  <a:tcPr/>
                </a:tc>
                <a:tc>
                  <a:txBody>
                    <a:bodyPr/>
                    <a:lstStyle/>
                    <a:p>
                      <a:r>
                        <a:rPr lang="en-US" sz="1050" b="1"/>
                        <a:t>Dynamics 365 Customer Insights</a:t>
                      </a:r>
                    </a:p>
                  </a:txBody>
                  <a:tcPr/>
                </a:tc>
                <a:extLst>
                  <a:ext uri="{0D108BD9-81ED-4DB2-BD59-A6C34878D82A}">
                    <a16:rowId xmlns:a16="http://schemas.microsoft.com/office/drawing/2014/main" val="4025087408"/>
                  </a:ext>
                </a:extLst>
              </a:tr>
              <a:tr h="526312">
                <a:tc>
                  <a:txBody>
                    <a:bodyPr/>
                    <a:lstStyle/>
                    <a:p>
                      <a:r>
                        <a:rPr lang="en-US" sz="1050" b="1" noProof="0"/>
                        <a:t>Activate Digital Selling</a:t>
                      </a:r>
                    </a:p>
                  </a:txBody>
                  <a:tcPr/>
                </a:tc>
                <a:tc>
                  <a:txBody>
                    <a:bodyPr/>
                    <a:lstStyle/>
                    <a:p>
                      <a:r>
                        <a:rPr lang="en-US" sz="1050" b="1"/>
                        <a:t>Dynamics 365 for Sales</a:t>
                      </a:r>
                    </a:p>
                    <a:p>
                      <a:r>
                        <a:rPr lang="en-US" sz="1050" b="1"/>
                        <a:t>LinkedIn Sales Navigator</a:t>
                      </a:r>
                      <a:endParaRPr lang="ru-RU" sz="1050" b="1"/>
                    </a:p>
                  </a:txBody>
                  <a:tcPr/>
                </a:tc>
                <a:extLst>
                  <a:ext uri="{0D108BD9-81ED-4DB2-BD59-A6C34878D82A}">
                    <a16:rowId xmlns:a16="http://schemas.microsoft.com/office/drawing/2014/main" val="3004699687"/>
                  </a:ext>
                </a:extLst>
              </a:tr>
              <a:tr h="526312">
                <a:tc>
                  <a:txBody>
                    <a:bodyPr/>
                    <a:lstStyle/>
                    <a:p>
                      <a:r>
                        <a:rPr lang="en-US" sz="1050" b="1"/>
                        <a:t>Manage Financial Risk and Fraud</a:t>
                      </a:r>
                      <a:endParaRPr lang="ru-RU" sz="1050" b="1"/>
                    </a:p>
                  </a:txBody>
                  <a:tcPr/>
                </a:tc>
                <a:tc>
                  <a:txBody>
                    <a:bodyPr/>
                    <a:lstStyle/>
                    <a:p>
                      <a:r>
                        <a:rPr lang="en-US" sz="1050" b="1"/>
                        <a:t>Dynamics 365 Commerce</a:t>
                      </a:r>
                    </a:p>
                    <a:p>
                      <a:r>
                        <a:rPr lang="en-US" sz="1050" b="1"/>
                        <a:t>Dynamics 365 Fraud Protection</a:t>
                      </a:r>
                      <a:endParaRPr lang="ru-RU" sz="1050" b="1"/>
                    </a:p>
                  </a:txBody>
                  <a:tcPr/>
                </a:tc>
                <a:extLst>
                  <a:ext uri="{0D108BD9-81ED-4DB2-BD59-A6C34878D82A}">
                    <a16:rowId xmlns:a16="http://schemas.microsoft.com/office/drawing/2014/main" val="2328902253"/>
                  </a:ext>
                </a:extLst>
              </a:tr>
              <a:tr h="540500">
                <a:tc>
                  <a:txBody>
                    <a:bodyPr/>
                    <a:lstStyle/>
                    <a:p>
                      <a:r>
                        <a:rPr lang="en-US" sz="1050" b="1" kern="1200">
                          <a:solidFill>
                            <a:schemeClr val="dk1"/>
                          </a:solidFill>
                          <a:latin typeface="+mn-lt"/>
                          <a:ea typeface="+mn-ea"/>
                          <a:cs typeface="+mn-cs"/>
                        </a:rPr>
                        <a:t>Build Agile Business Processes</a:t>
                      </a:r>
                      <a:endParaRPr lang="ru-RU" sz="1050" b="1" kern="1200">
                        <a:solidFill>
                          <a:schemeClr val="dk1"/>
                        </a:solidFill>
                        <a:latin typeface="+mn-lt"/>
                        <a:ea typeface="+mn-ea"/>
                        <a:cs typeface="+mn-cs"/>
                      </a:endParaRPr>
                    </a:p>
                  </a:txBody>
                  <a:tcPr/>
                </a:tc>
                <a:tc>
                  <a:txBody>
                    <a:bodyPr/>
                    <a:lstStyle/>
                    <a:p>
                      <a:r>
                        <a:rPr lang="en-US" sz="1050" b="1"/>
                        <a:t>Power Automate</a:t>
                      </a:r>
                    </a:p>
                    <a:p>
                      <a:r>
                        <a:rPr lang="en-US" sz="1050" b="1"/>
                        <a:t>Power Apps</a:t>
                      </a:r>
                    </a:p>
                    <a:p>
                      <a:r>
                        <a:rPr lang="en-US" sz="1050" b="1"/>
                        <a:t>Power BI</a:t>
                      </a:r>
                      <a:endParaRPr lang="ru-RU" sz="1050" b="1"/>
                    </a:p>
                  </a:txBody>
                  <a:tcPr/>
                </a:tc>
                <a:extLst>
                  <a:ext uri="{0D108BD9-81ED-4DB2-BD59-A6C34878D82A}">
                    <a16:rowId xmlns:a16="http://schemas.microsoft.com/office/drawing/2014/main" val="4138595375"/>
                  </a:ext>
                </a:extLst>
              </a:tr>
            </a:tbl>
          </a:graphicData>
        </a:graphic>
      </p:graphicFrame>
      <p:sp>
        <p:nvSpPr>
          <p:cNvPr id="3" name="Rectangle 2">
            <a:extLst>
              <a:ext uri="{FF2B5EF4-FFF2-40B4-BE49-F238E27FC236}">
                <a16:creationId xmlns:a16="http://schemas.microsoft.com/office/drawing/2014/main" id="{C407A66D-0806-4E19-9A93-6CCFDD9DCF51}"/>
              </a:ext>
            </a:extLst>
          </p:cNvPr>
          <p:cNvSpPr/>
          <p:nvPr/>
        </p:nvSpPr>
        <p:spPr>
          <a:xfrm>
            <a:off x="319711" y="1090195"/>
            <a:ext cx="1490406" cy="1541058"/>
          </a:xfrm>
          <a:prstGeom prst="rect">
            <a:avLst/>
          </a:prstGeom>
          <a:solidFill>
            <a:schemeClr val="tx2"/>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ea typeface="+mn-ea"/>
                <a:cs typeface="Segoe UI" panose="020B0502040204020203" pitchFamily="34" charset="0"/>
              </a:rPr>
              <a:t>Partner investment and execution strategy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chemeClr val="bg1"/>
              </a:solidFill>
              <a:effectLst/>
              <a:uLnTx/>
              <a:uFillTx/>
              <a:ea typeface="+mn-ea"/>
              <a:cs typeface="Segoe UI" panose="020B0502040204020203" pitchFamily="34" charset="0"/>
            </a:endParaRPr>
          </a:p>
        </p:txBody>
      </p:sp>
      <p:sp>
        <p:nvSpPr>
          <p:cNvPr id="5" name="Rectangle 4">
            <a:extLst>
              <a:ext uri="{FF2B5EF4-FFF2-40B4-BE49-F238E27FC236}">
                <a16:creationId xmlns:a16="http://schemas.microsoft.com/office/drawing/2014/main" id="{0712507A-893F-40CB-95E6-69F0B99FF1F7}"/>
              </a:ext>
            </a:extLst>
          </p:cNvPr>
          <p:cNvSpPr/>
          <p:nvPr/>
        </p:nvSpPr>
        <p:spPr>
          <a:xfrm>
            <a:off x="1810117" y="1090194"/>
            <a:ext cx="10062171" cy="1541057"/>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15900" lvl="0" indent="-215900" defTabSz="914377">
              <a:spcBef>
                <a:spcPts val="300"/>
              </a:spcBef>
              <a:spcAft>
                <a:spcPts val="200"/>
              </a:spcAft>
              <a:buFont typeface="+mj-lt"/>
              <a:buAutoNum type="arabicPeriod"/>
              <a:defRPr/>
            </a:pPr>
            <a:r>
              <a:rPr lang="en-US" sz="1100">
                <a:solidFill>
                  <a:schemeClr val="tx1"/>
                </a:solidFill>
                <a:cs typeface="Segoe UI" panose="020B0502040204020203" pitchFamily="34" charset="0"/>
              </a:rPr>
              <a:t>Leverage Dynamics 365 Migration Program (DMP) to execute </a:t>
            </a:r>
            <a:r>
              <a:rPr lang="en-US" sz="1100" b="1">
                <a:solidFill>
                  <a:schemeClr val="tx1"/>
                </a:solidFill>
                <a:cs typeface="Segoe UI" panose="020B0502040204020203" pitchFamily="34" charset="0"/>
              </a:rPr>
              <a:t>assessment, POC and migrations</a:t>
            </a:r>
            <a:endParaRPr lang="en-US" sz="1100">
              <a:solidFill>
                <a:schemeClr val="tx1"/>
              </a:solidFill>
              <a:cs typeface="Segoe UI" panose="020B0502040204020203" pitchFamily="34" charset="0"/>
            </a:endParaRPr>
          </a:p>
          <a:p>
            <a:pPr marL="215900" lvl="0" indent="-215900" defTabSz="914377">
              <a:spcBef>
                <a:spcPts val="300"/>
              </a:spcBef>
              <a:spcAft>
                <a:spcPts val="200"/>
              </a:spcAft>
              <a:buFont typeface="+mj-lt"/>
              <a:buAutoNum type="arabicPeriod"/>
              <a:defRPr/>
            </a:pPr>
            <a:r>
              <a:rPr lang="en-US" sz="1100">
                <a:solidFill>
                  <a:schemeClr val="tx1"/>
                </a:solidFill>
                <a:cs typeface="Segoe UI Semibold" panose="020B0702040204020203" pitchFamily="34" charset="0"/>
              </a:rPr>
              <a:t>Improve partner capability through </a:t>
            </a:r>
            <a:r>
              <a:rPr lang="en-US" sz="1100" b="1">
                <a:solidFill>
                  <a:schemeClr val="tx1"/>
                </a:solidFill>
                <a:cs typeface="Segoe UI Semibold" panose="020B0702040204020203" pitchFamily="34" charset="0"/>
              </a:rPr>
              <a:t>upskilling in all Dynamics and Power Platform </a:t>
            </a:r>
            <a:r>
              <a:rPr lang="en-US" sz="1100">
                <a:solidFill>
                  <a:schemeClr val="tx1"/>
                </a:solidFill>
                <a:cs typeface="Segoe UI Semibold" panose="020B0702040204020203" pitchFamily="34" charset="0"/>
              </a:rPr>
              <a:t>workloads</a:t>
            </a:r>
            <a:endParaRPr lang="en-US" sz="1100">
              <a:solidFill>
                <a:schemeClr val="tx1"/>
              </a:solidFill>
              <a:cs typeface="Segoe UI" panose="020B0502040204020203" pitchFamily="34" charset="0"/>
            </a:endParaRPr>
          </a:p>
          <a:p>
            <a:pPr marL="215900" lvl="0" indent="-215900" defTabSz="914377">
              <a:spcBef>
                <a:spcPts val="300"/>
              </a:spcBef>
              <a:spcAft>
                <a:spcPts val="200"/>
              </a:spcAft>
              <a:buFont typeface="+mj-lt"/>
              <a:buAutoNum type="arabicPeriod"/>
              <a:defRPr/>
            </a:pPr>
            <a:r>
              <a:rPr lang="en-US" sz="1100">
                <a:solidFill>
                  <a:schemeClr val="tx1"/>
                </a:solidFill>
                <a:cs typeface="Segoe UI" panose="020B0502040204020203" pitchFamily="34" charset="0"/>
              </a:rPr>
              <a:t>Expand existing practices with </a:t>
            </a:r>
            <a:r>
              <a:rPr lang="en-US" sz="1100" b="1">
                <a:solidFill>
                  <a:schemeClr val="tx1"/>
                </a:solidFill>
                <a:cs typeface="Segoe UI" panose="020B0502040204020203" pitchFamily="34" charset="0"/>
              </a:rPr>
              <a:t>Customer Insights &amp; Power Apps </a:t>
            </a:r>
          </a:p>
          <a:p>
            <a:pPr marL="215900" lvl="0" indent="-215900" defTabSz="914377">
              <a:spcBef>
                <a:spcPts val="300"/>
              </a:spcBef>
              <a:spcAft>
                <a:spcPts val="200"/>
              </a:spcAft>
              <a:buFont typeface="+mj-lt"/>
              <a:buAutoNum type="arabicPeriod"/>
              <a:defRPr/>
            </a:pPr>
            <a:r>
              <a:rPr lang="en-US" sz="1100">
                <a:solidFill>
                  <a:schemeClr val="tx1"/>
                </a:solidFill>
                <a:cs typeface="Segoe UI Semibold" panose="020B0702040204020203" pitchFamily="34" charset="0"/>
              </a:rPr>
              <a:t>Enrich partner portfolio with new </a:t>
            </a:r>
            <a:r>
              <a:rPr lang="en-US" sz="1100" b="1">
                <a:solidFill>
                  <a:schemeClr val="tx1"/>
                </a:solidFill>
                <a:cs typeface="Segoe UI Semibold" panose="020B0702040204020203" pitchFamily="34" charset="0"/>
              </a:rPr>
              <a:t>ISV Connect </a:t>
            </a:r>
            <a:r>
              <a:rPr lang="en-US" sz="1100">
                <a:solidFill>
                  <a:schemeClr val="tx1"/>
                </a:solidFill>
                <a:cs typeface="Segoe UI Semibold" panose="020B0702040204020203" pitchFamily="34" charset="0"/>
              </a:rPr>
              <a:t>partners</a:t>
            </a:r>
          </a:p>
        </p:txBody>
      </p:sp>
      <p:sp>
        <p:nvSpPr>
          <p:cNvPr id="9" name="strategy" title="Icon of two circles and a curved arrow winding between three exes connecting them">
            <a:extLst>
              <a:ext uri="{FF2B5EF4-FFF2-40B4-BE49-F238E27FC236}">
                <a16:creationId xmlns:a16="http://schemas.microsoft.com/office/drawing/2014/main" id="{5B0E9E71-D50C-4BAC-8363-5B46EDA7C958}"/>
              </a:ext>
            </a:extLst>
          </p:cNvPr>
          <p:cNvSpPr>
            <a:spLocks noChangeAspect="1" noEditPoints="1"/>
          </p:cNvSpPr>
          <p:nvPr/>
        </p:nvSpPr>
        <p:spPr bwMode="auto">
          <a:xfrm>
            <a:off x="1367790" y="2172368"/>
            <a:ext cx="273707" cy="364666"/>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129865502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E4EB9DD4-631C-4B63-90E6-2AC021DA6C03}"/>
              </a:ext>
            </a:extLst>
          </p:cNvPr>
          <p:cNvSpPr>
            <a:spLocks noGrp="1"/>
          </p:cNvSpPr>
          <p:nvPr>
            <p:ph type="title"/>
          </p:nvPr>
        </p:nvSpPr>
        <p:spPr>
          <a:xfrm>
            <a:off x="1386941" y="257370"/>
            <a:ext cx="8335555" cy="492443"/>
          </a:xfrm>
        </p:spPr>
        <p:txBody>
          <a:bodyPr/>
          <a:lstStyle/>
          <a:p>
            <a:r>
              <a:rPr lang="en-US" sz="3200">
                <a:latin typeface="Segoe UI" panose="020B0502040204020203" pitchFamily="34" charset="0"/>
              </a:rPr>
              <a:t>Learning options for you</a:t>
            </a:r>
          </a:p>
        </p:txBody>
      </p:sp>
      <p:sp>
        <p:nvSpPr>
          <p:cNvPr id="37" name="Rectangle 36">
            <a:extLst>
              <a:ext uri="{FF2B5EF4-FFF2-40B4-BE49-F238E27FC236}">
                <a16:creationId xmlns:a16="http://schemas.microsoft.com/office/drawing/2014/main" id="{60EEB113-2B7D-446F-85A0-923FC1C7F2AB}"/>
              </a:ext>
            </a:extLst>
          </p:cNvPr>
          <p:cNvSpPr/>
          <p:nvPr/>
        </p:nvSpPr>
        <p:spPr bwMode="auto">
          <a:xfrm>
            <a:off x="355953" y="1445471"/>
            <a:ext cx="11672563" cy="5013518"/>
          </a:xfrm>
          <a:prstGeom prst="rect">
            <a:avLst/>
          </a:prstGeom>
          <a:noFill/>
          <a:ln w="6350" cap="flat" cmpd="sng" algn="ctr">
            <a:solidFill>
              <a:sysClr val="window" lastClr="FFFFFF">
                <a:lumMod val="75000"/>
              </a:sys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b="1"/>
              <a:t>1, Microsoft Baseline Events </a:t>
            </a:r>
            <a:r>
              <a:rPr lang="en-US"/>
              <a:t>– local (digital) aimed at giving introductory information about the Business Apps portfolio. Expect broad communication from Microsoft Marketing team.</a:t>
            </a:r>
          </a:p>
          <a:p>
            <a:pPr marL="0" marR="0" lvl="0" indent="0" algn="l" defTabSz="932472" rtl="0" eaLnBrk="1" fontAlgn="base" latinLnBrk="0" hangingPunct="1">
              <a:lnSpc>
                <a:spcPct val="90000"/>
              </a:lnSpc>
              <a:spcBef>
                <a:spcPct val="0"/>
              </a:spcBef>
              <a:spcAft>
                <a:spcPct val="0"/>
              </a:spcAft>
              <a:buClrTx/>
              <a:buSzTx/>
              <a:buFontTx/>
              <a:buNone/>
              <a:tabLst/>
              <a:defRPr/>
            </a:pPr>
            <a:endParaRPr lang="en-US" b="1"/>
          </a:p>
          <a:p>
            <a:pPr marL="0" marR="0" lvl="0" indent="0" algn="l" defTabSz="932472" rtl="0" eaLnBrk="1" fontAlgn="base" latinLnBrk="0" hangingPunct="1">
              <a:lnSpc>
                <a:spcPct val="90000"/>
              </a:lnSpc>
              <a:spcBef>
                <a:spcPct val="0"/>
              </a:spcBef>
              <a:spcAft>
                <a:spcPct val="0"/>
              </a:spcAft>
              <a:buClrTx/>
              <a:buSzTx/>
              <a:buFontTx/>
              <a:buNone/>
              <a:tabLst/>
              <a:defRPr/>
            </a:pPr>
            <a:r>
              <a:rPr lang="en-US" b="1"/>
              <a:t>2, Exam Preparation sessions </a:t>
            </a:r>
            <a:r>
              <a:rPr lang="en-US"/>
              <a:t>– (local) limited space organized by local enablement leads. Stay tuned on the regular forums where your local team promotes partner skilling events!</a:t>
            </a:r>
          </a:p>
          <a:p>
            <a:pPr marL="0" marR="0" lvl="0" indent="0" algn="l" defTabSz="932472" rtl="0" eaLnBrk="1" fontAlgn="base" latinLnBrk="0" hangingPunct="1">
              <a:lnSpc>
                <a:spcPct val="90000"/>
              </a:lnSpc>
              <a:spcBef>
                <a:spcPct val="0"/>
              </a:spcBef>
              <a:spcAft>
                <a:spcPct val="0"/>
              </a:spcAft>
              <a:buClrTx/>
              <a:buSzTx/>
              <a:buFontTx/>
              <a:buNone/>
              <a:tabLst/>
              <a:defRPr/>
            </a:pPr>
            <a:endParaRPr lang="en-US">
              <a:solidFill>
                <a:srgbClr val="000000"/>
              </a:solidFill>
              <a:latin typeface="Segoe UI"/>
              <a:cs typeface="Segoe UI"/>
            </a:endParaRPr>
          </a:p>
          <a:p>
            <a:pPr defTabSz="932472" fontAlgn="base">
              <a:lnSpc>
                <a:spcPct val="90000"/>
              </a:lnSpc>
              <a:spcBef>
                <a:spcPct val="0"/>
              </a:spcBef>
              <a:spcAft>
                <a:spcPct val="0"/>
              </a:spcAft>
              <a:defRPr/>
            </a:pPr>
            <a:r>
              <a:rPr lang="en-US" b="1">
                <a:latin typeface="+mn-lt"/>
              </a:rPr>
              <a:t>3, Catalyst, Sales and Customer Success Trainings </a:t>
            </a:r>
            <a:r>
              <a:rPr lang="en-US">
                <a:latin typeface="+mn-lt"/>
              </a:rPr>
              <a:t>– (CEE Area) If you require further information you can reach out to Peter Kuna about the motion.</a:t>
            </a:r>
          </a:p>
          <a:p>
            <a:pPr defTabSz="932472" fontAlgn="base">
              <a:lnSpc>
                <a:spcPct val="90000"/>
              </a:lnSpc>
              <a:spcBef>
                <a:spcPct val="0"/>
              </a:spcBef>
              <a:spcAft>
                <a:spcPct val="0"/>
              </a:spcAft>
              <a:defRPr/>
            </a:pPr>
            <a:endParaRPr lang="en-US"/>
          </a:p>
          <a:p>
            <a:pPr defTabSz="932472" fontAlgn="base">
              <a:lnSpc>
                <a:spcPct val="90000"/>
              </a:lnSpc>
              <a:spcBef>
                <a:spcPct val="0"/>
              </a:spcBef>
              <a:spcAft>
                <a:spcPct val="0"/>
              </a:spcAft>
              <a:defRPr/>
            </a:pPr>
            <a:r>
              <a:rPr lang="en-US" b="1">
                <a:latin typeface="+mn-lt"/>
              </a:rPr>
              <a:t>4, VILT (Virtual Instructor Led Courses)</a:t>
            </a:r>
            <a:r>
              <a:rPr lang="en-US">
                <a:latin typeface="+mn-lt"/>
              </a:rPr>
              <a:t> – Corp driven Online training offerings to be fount on partner.Microsoft.com. </a:t>
            </a:r>
            <a:r>
              <a:rPr lang="en-US">
                <a:latin typeface="+mn-lt"/>
                <a:hlinkClick r:id="rId3"/>
              </a:rPr>
              <a:t>Link</a:t>
            </a:r>
            <a:endParaRPr lang="en-US">
              <a:latin typeface="+mn-lt"/>
            </a:endParaRPr>
          </a:p>
          <a:p>
            <a:pPr defTabSz="932472" fontAlgn="base">
              <a:lnSpc>
                <a:spcPct val="90000"/>
              </a:lnSpc>
              <a:spcBef>
                <a:spcPct val="0"/>
              </a:spcBef>
              <a:spcAft>
                <a:spcPct val="0"/>
              </a:spcAft>
              <a:defRPr/>
            </a:pPr>
            <a:endParaRPr lang="en-US"/>
          </a:p>
          <a:p>
            <a:pPr defTabSz="932472" fontAlgn="base">
              <a:lnSpc>
                <a:spcPct val="90000"/>
              </a:lnSpc>
              <a:spcBef>
                <a:spcPct val="0"/>
              </a:spcBef>
              <a:spcAft>
                <a:spcPct val="0"/>
              </a:spcAft>
              <a:defRPr/>
            </a:pPr>
            <a:r>
              <a:rPr lang="en-US" b="1">
                <a:latin typeface="+mn-lt"/>
              </a:rPr>
              <a:t>5, Technical 1-1 engagements </a:t>
            </a:r>
            <a:r>
              <a:rPr lang="en-US">
                <a:latin typeface="+mn-lt"/>
              </a:rPr>
              <a:t>(solution development/ practice building)</a:t>
            </a:r>
          </a:p>
          <a:p>
            <a:pPr defTabSz="932472" fontAlgn="base">
              <a:lnSpc>
                <a:spcPct val="90000"/>
              </a:lnSpc>
              <a:spcBef>
                <a:spcPct val="0"/>
              </a:spcBef>
              <a:spcAft>
                <a:spcPct val="0"/>
              </a:spcAft>
              <a:defRPr/>
            </a:pPr>
            <a:r>
              <a:rPr lang="en-US">
                <a:latin typeface="+mn-lt"/>
              </a:rPr>
              <a:t>- Unmanaged partners – Engage PTC community through “Technical Presales and Deployment services” (</a:t>
            </a:r>
            <a:r>
              <a:rPr lang="en-US">
                <a:latin typeface="+mn-lt"/>
                <a:hlinkClick r:id="rId4"/>
              </a:rPr>
              <a:t>Link</a:t>
            </a:r>
            <a:r>
              <a:rPr lang="en-US">
                <a:latin typeface="+mn-lt"/>
              </a:rPr>
              <a:t>)  </a:t>
            </a:r>
          </a:p>
          <a:p>
            <a:pPr defTabSz="932472" fontAlgn="base">
              <a:lnSpc>
                <a:spcPct val="90000"/>
              </a:lnSpc>
              <a:spcBef>
                <a:spcPct val="0"/>
              </a:spcBef>
              <a:spcAft>
                <a:spcPct val="0"/>
              </a:spcAft>
              <a:defRPr/>
            </a:pPr>
            <a:r>
              <a:rPr lang="en-US">
                <a:latin typeface="+mn-lt"/>
              </a:rPr>
              <a:t>- Managed Partners – request Architect support through your Partner Development Manager.</a:t>
            </a:r>
          </a:p>
          <a:p>
            <a:pPr defTabSz="932472" fontAlgn="base">
              <a:lnSpc>
                <a:spcPct val="90000"/>
              </a:lnSpc>
              <a:spcBef>
                <a:spcPct val="0"/>
              </a:spcBef>
              <a:spcAft>
                <a:spcPct val="0"/>
              </a:spcAft>
              <a:defRPr/>
            </a:pPr>
            <a:endParaRPr lang="en-US"/>
          </a:p>
          <a:p>
            <a:pPr defTabSz="932472" fontAlgn="base">
              <a:lnSpc>
                <a:spcPct val="90000"/>
              </a:lnSpc>
              <a:spcBef>
                <a:spcPct val="0"/>
              </a:spcBef>
              <a:spcAft>
                <a:spcPct val="0"/>
              </a:spcAft>
              <a:defRPr/>
            </a:pPr>
            <a:r>
              <a:rPr lang="en-US">
                <a:latin typeface="+mn-lt"/>
              </a:rPr>
              <a:t>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b="0" i="1" u="none" strike="noStrike" kern="1200" cap="none" spc="0" normalizeH="0" baseline="0" noProof="0">
                <a:ln>
                  <a:noFill/>
                </a:ln>
                <a:solidFill>
                  <a:srgbClr val="000000"/>
                </a:solidFill>
                <a:effectLst/>
                <a:uLnTx/>
                <a:uFillTx/>
                <a:latin typeface="Segoe UI"/>
                <a:ea typeface="+mn-ea"/>
                <a:cs typeface="Segoe UI"/>
              </a:rPr>
              <a:t>Terms and conditions apply, you need to discuss with your local Microsoft representative to determine eligibility, and the right program for you.  </a:t>
            </a: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1400">
              <a:solidFill>
                <a:srgbClr val="000000"/>
              </a:solidFill>
              <a:latin typeface="Segoe UI"/>
              <a:cs typeface="Segoe UI"/>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Segoe UI"/>
            </a:endParaRPr>
          </a:p>
        </p:txBody>
      </p:sp>
      <p:sp>
        <p:nvSpPr>
          <p:cNvPr id="38" name="Rectangle 37">
            <a:extLst>
              <a:ext uri="{FF2B5EF4-FFF2-40B4-BE49-F238E27FC236}">
                <a16:creationId xmlns:a16="http://schemas.microsoft.com/office/drawing/2014/main" id="{09BE3D99-D018-49E1-9709-795A45D9C11E}"/>
              </a:ext>
            </a:extLst>
          </p:cNvPr>
          <p:cNvSpPr/>
          <p:nvPr/>
        </p:nvSpPr>
        <p:spPr bwMode="auto">
          <a:xfrm>
            <a:off x="355956" y="1031905"/>
            <a:ext cx="11672560" cy="413566"/>
          </a:xfrm>
          <a:prstGeom prst="rect">
            <a:avLst/>
          </a:prstGeom>
          <a:solidFill>
            <a:srgbClr val="0078D7"/>
          </a:solidFill>
          <a:ln w="6350" cap="flat" cmpd="sng" algn="ctr">
            <a:solidFill>
              <a:srgbClr val="A5A5A5"/>
            </a:solidFill>
            <a:prstDash val="solid"/>
            <a:miter lim="800000"/>
            <a:headEnd type="none" w="med" len="med"/>
            <a:tailEnd type="none" w="med" len="med"/>
          </a:ln>
          <a:effectLst/>
        </p:spPr>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IN"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Description</a:t>
            </a:r>
            <a:endParaRPr kumimoji="0" lang="en-IN"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39" name="Rectangle 38">
            <a:extLst>
              <a:ext uri="{FF2B5EF4-FFF2-40B4-BE49-F238E27FC236}">
                <a16:creationId xmlns:a16="http://schemas.microsoft.com/office/drawing/2014/main" id="{FE081120-69CE-4453-AB93-1DAF0E1C04E6}"/>
              </a:ext>
            </a:extLst>
          </p:cNvPr>
          <p:cNvSpPr/>
          <p:nvPr/>
        </p:nvSpPr>
        <p:spPr bwMode="auto">
          <a:xfrm>
            <a:off x="355954" y="1031065"/>
            <a:ext cx="399905" cy="414427"/>
          </a:xfrm>
          <a:prstGeom prst="rect">
            <a:avLst/>
          </a:prstGeom>
          <a:solidFill>
            <a:srgbClr val="A5A5A5">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IN"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a:t>
            </a:r>
          </a:p>
        </p:txBody>
      </p:sp>
    </p:spTree>
    <p:extLst>
      <p:ext uri="{BB962C8B-B14F-4D97-AF65-F5344CB8AC3E}">
        <p14:creationId xmlns:p14="http://schemas.microsoft.com/office/powerpoint/2010/main" val="193458357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E4EB9DD4-631C-4B63-90E6-2AC021DA6C03}"/>
              </a:ext>
            </a:extLst>
          </p:cNvPr>
          <p:cNvSpPr>
            <a:spLocks noGrp="1"/>
          </p:cNvSpPr>
          <p:nvPr>
            <p:ph type="title"/>
          </p:nvPr>
        </p:nvSpPr>
        <p:spPr>
          <a:xfrm>
            <a:off x="1368531" y="257370"/>
            <a:ext cx="8353965" cy="492443"/>
          </a:xfrm>
        </p:spPr>
        <p:txBody>
          <a:bodyPr/>
          <a:lstStyle/>
          <a:p>
            <a:r>
              <a:rPr lang="en-US" sz="3200">
                <a:latin typeface="Segoe UI" panose="020B0502040204020203" pitchFamily="34" charset="0"/>
              </a:rPr>
              <a:t>Through Partner Activities and “in-a-day” offers</a:t>
            </a:r>
          </a:p>
        </p:txBody>
      </p:sp>
      <p:sp>
        <p:nvSpPr>
          <p:cNvPr id="37" name="Rectangle 36">
            <a:extLst>
              <a:ext uri="{FF2B5EF4-FFF2-40B4-BE49-F238E27FC236}">
                <a16:creationId xmlns:a16="http://schemas.microsoft.com/office/drawing/2014/main" id="{60EEB113-2B7D-446F-85A0-923FC1C7F2AB}"/>
              </a:ext>
            </a:extLst>
          </p:cNvPr>
          <p:cNvSpPr/>
          <p:nvPr/>
        </p:nvSpPr>
        <p:spPr bwMode="auto">
          <a:xfrm>
            <a:off x="355953" y="1445471"/>
            <a:ext cx="11480091" cy="5013518"/>
          </a:xfrm>
          <a:prstGeom prst="rect">
            <a:avLst/>
          </a:prstGeom>
          <a:noFill/>
          <a:ln w="6350" cap="flat" cmpd="sng" algn="ctr">
            <a:solidFill>
              <a:sysClr val="window" lastClr="FFFFFF">
                <a:lumMod val="75000"/>
              </a:sys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b="1" i="0" u="none" strike="noStrike" kern="1200" cap="none" spc="0" normalizeH="0" baseline="0" noProof="0">
                <a:ln>
                  <a:noFill/>
                </a:ln>
                <a:solidFill>
                  <a:srgbClr val="000000"/>
                </a:solidFill>
                <a:effectLst/>
                <a:uLnTx/>
                <a:uFillTx/>
                <a:latin typeface="Segoe UI"/>
                <a:ea typeface="+mn-ea"/>
                <a:cs typeface="Segoe UI"/>
              </a:rPr>
              <a:t>Through partner investment activities</a:t>
            </a:r>
            <a:r>
              <a:rPr kumimoji="0" lang="en-US" b="0" i="0" u="none" strike="noStrike" kern="1200" cap="none" spc="0" normalizeH="0" baseline="0" noProof="0">
                <a:ln>
                  <a:noFill/>
                </a:ln>
                <a:solidFill>
                  <a:srgbClr val="000000"/>
                </a:solidFill>
                <a:effectLst/>
                <a:uLnTx/>
                <a:uFillTx/>
                <a:latin typeface="Segoe UI"/>
                <a:ea typeface="+mn-ea"/>
                <a:cs typeface="Segoe UI"/>
              </a:rPr>
              <a:t> aim at selecting a set of customers together with Microsoft segment team and delivering interesting content to them at different </a:t>
            </a:r>
            <a:r>
              <a:rPr lang="en-US">
                <a:solidFill>
                  <a:srgbClr val="000000"/>
                </a:solidFill>
                <a:latin typeface="Segoe UI"/>
                <a:cs typeface="Segoe UI"/>
              </a:rPr>
              <a:t>stages of the sales journey </a:t>
            </a:r>
            <a:r>
              <a:rPr kumimoji="0" lang="en-US" b="0" i="0" u="none" strike="noStrike" kern="1200" cap="none" spc="0" normalizeH="0" baseline="0" noProof="0">
                <a:ln>
                  <a:noFill/>
                </a:ln>
                <a:solidFill>
                  <a:srgbClr val="000000"/>
                </a:solidFill>
                <a:effectLst/>
                <a:uLnTx/>
                <a:uFillTx/>
                <a:latin typeface="Segoe UI"/>
                <a:ea typeface="+mn-ea"/>
                <a:cs typeface="Segoe UI"/>
              </a:rPr>
              <a:t>that open new discussions or show value with Dynamics 365 cloud or Power Platform.</a:t>
            </a:r>
          </a:p>
          <a:p>
            <a:pPr marL="0" marR="0" lvl="0" indent="0" algn="l" defTabSz="932472" rtl="0" eaLnBrk="1" fontAlgn="base" latinLnBrk="0" hangingPunct="1">
              <a:lnSpc>
                <a:spcPct val="90000"/>
              </a:lnSpc>
              <a:spcBef>
                <a:spcPct val="0"/>
              </a:spcBef>
              <a:spcAft>
                <a:spcPct val="0"/>
              </a:spcAft>
              <a:buClrTx/>
              <a:buSzTx/>
              <a:buFontTx/>
              <a:buNone/>
              <a:tabLst/>
              <a:defRPr/>
            </a:pPr>
            <a:endParaRPr lang="en-US">
              <a:solidFill>
                <a:srgbClr val="000000"/>
              </a:solidFill>
              <a:latin typeface="Segoe UI"/>
              <a:cs typeface="Segoe UI"/>
            </a:endParaRPr>
          </a:p>
          <a:p>
            <a:pPr defTabSz="932472" fontAlgn="base">
              <a:lnSpc>
                <a:spcPct val="90000"/>
              </a:lnSpc>
              <a:spcBef>
                <a:spcPct val="0"/>
              </a:spcBef>
              <a:spcAft>
                <a:spcPct val="0"/>
              </a:spcAft>
              <a:defRPr/>
            </a:pPr>
            <a:r>
              <a:rPr kumimoji="0" lang="en-US" b="1" i="0" u="none" strike="noStrike" kern="1200" cap="none" spc="0" normalizeH="0" baseline="0" noProof="0">
                <a:ln>
                  <a:noFill/>
                </a:ln>
                <a:solidFill>
                  <a:srgbClr val="000000"/>
                </a:solidFill>
                <a:effectLst/>
                <a:uLnTx/>
                <a:uFillTx/>
                <a:latin typeface="Segoe UI"/>
                <a:ea typeface="+mn-ea"/>
                <a:cs typeface="Segoe UI"/>
              </a:rPr>
              <a:t>In scope of the available programs are </a:t>
            </a:r>
          </a:p>
          <a:p>
            <a:pPr marL="285750" indent="-285750" defTabSz="932472" fontAlgn="base">
              <a:lnSpc>
                <a:spcPct val="90000"/>
              </a:lnSpc>
              <a:spcBef>
                <a:spcPct val="0"/>
              </a:spcBef>
              <a:spcAft>
                <a:spcPct val="0"/>
              </a:spcAft>
              <a:buFont typeface="Arial" panose="020B0604020202020204" pitchFamily="34" charset="0"/>
              <a:buChar char="•"/>
              <a:defRPr/>
            </a:pPr>
            <a:r>
              <a:rPr kumimoji="0" lang="en-US" b="0" i="0" u="none" strike="noStrike" kern="1200" cap="none" spc="0" normalizeH="0" baseline="0" noProof="0">
                <a:ln>
                  <a:noFill/>
                </a:ln>
                <a:solidFill>
                  <a:srgbClr val="000000"/>
                </a:solidFill>
                <a:effectLst/>
                <a:uLnTx/>
                <a:uFillTx/>
                <a:latin typeface="Segoe UI"/>
                <a:ea typeface="+mn-ea"/>
                <a:cs typeface="Segoe UI"/>
              </a:rPr>
              <a:t>opportunity generating workshops (Catalyst Envisioning), </a:t>
            </a:r>
          </a:p>
          <a:p>
            <a:pPr marL="285750" indent="-285750" defTabSz="932472" fontAlgn="base">
              <a:lnSpc>
                <a:spcPct val="90000"/>
              </a:lnSpc>
              <a:spcBef>
                <a:spcPct val="0"/>
              </a:spcBef>
              <a:spcAft>
                <a:spcPct val="0"/>
              </a:spcAft>
              <a:buFont typeface="Arial" panose="020B0604020202020204" pitchFamily="34" charset="0"/>
              <a:buChar char="•"/>
              <a:defRPr/>
            </a:pPr>
            <a:r>
              <a:rPr kumimoji="0" lang="en-US" b="0" i="0" u="none" strike="noStrike" kern="1200" cap="none" spc="0" normalizeH="0" baseline="0" noProof="0">
                <a:ln>
                  <a:noFill/>
                </a:ln>
                <a:solidFill>
                  <a:srgbClr val="000000"/>
                </a:solidFill>
                <a:effectLst/>
                <a:uLnTx/>
                <a:uFillTx/>
                <a:latin typeface="Segoe UI"/>
                <a:ea typeface="+mn-ea"/>
                <a:cs typeface="Segoe UI"/>
              </a:rPr>
              <a:t>in a day event deliveries, </a:t>
            </a:r>
          </a:p>
          <a:p>
            <a:pPr marL="285750" indent="-285750" defTabSz="932472" fontAlgn="base">
              <a:lnSpc>
                <a:spcPct val="90000"/>
              </a:lnSpc>
              <a:spcBef>
                <a:spcPct val="0"/>
              </a:spcBef>
              <a:spcAft>
                <a:spcPct val="0"/>
              </a:spcAft>
              <a:buFont typeface="Arial" panose="020B0604020202020204" pitchFamily="34" charset="0"/>
              <a:buChar char="•"/>
              <a:defRPr/>
            </a:pPr>
            <a:r>
              <a:rPr kumimoji="0" lang="en-US" b="0" i="0" u="none" strike="noStrike" kern="1200" cap="none" spc="0" normalizeH="0" baseline="0" noProof="0">
                <a:ln>
                  <a:noFill/>
                </a:ln>
                <a:solidFill>
                  <a:srgbClr val="000000"/>
                </a:solidFill>
                <a:effectLst/>
                <a:uLnTx/>
                <a:uFillTx/>
                <a:latin typeface="Segoe UI"/>
                <a:ea typeface="+mn-ea"/>
                <a:cs typeface="Segoe UI"/>
              </a:rPr>
              <a:t>Proof Of Concept (POC) offers, </a:t>
            </a:r>
          </a:p>
          <a:p>
            <a:pPr marL="285750" indent="-285750" defTabSz="932472" fontAlgn="base">
              <a:lnSpc>
                <a:spcPct val="90000"/>
              </a:lnSpc>
              <a:spcBef>
                <a:spcPct val="0"/>
              </a:spcBef>
              <a:spcAft>
                <a:spcPct val="0"/>
              </a:spcAft>
              <a:buFont typeface="Arial" panose="020B0604020202020204" pitchFamily="34" charset="0"/>
              <a:buChar char="•"/>
              <a:defRPr/>
            </a:pPr>
            <a:r>
              <a:rPr kumimoji="0" lang="en-US" b="0" i="0" u="none" strike="noStrike" kern="1200" cap="none" spc="0" normalizeH="0" baseline="0" noProof="0">
                <a:ln>
                  <a:noFill/>
                </a:ln>
                <a:solidFill>
                  <a:srgbClr val="000000"/>
                </a:solidFill>
                <a:effectLst/>
                <a:uLnTx/>
                <a:uFillTx/>
                <a:latin typeface="Segoe UI"/>
                <a:ea typeface="+mn-ea"/>
                <a:cs typeface="Segoe UI"/>
              </a:rPr>
              <a:t>Deployment/consumption offers.</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90000"/>
              </a:lnSpc>
              <a:spcBef>
                <a:spcPct val="0"/>
              </a:spcBef>
              <a:spcAft>
                <a:spcPct val="0"/>
              </a:spcAft>
              <a:buClrTx/>
              <a:buSzTx/>
              <a:buFontTx/>
              <a:buNone/>
              <a:tabLst/>
              <a:defRPr/>
            </a:pPr>
            <a:r>
              <a:rPr lang="en-US" b="1">
                <a:solidFill>
                  <a:srgbClr val="000000"/>
                </a:solidFill>
                <a:latin typeface="Segoe UI"/>
                <a:cs typeface="Segoe UI"/>
              </a:rPr>
              <a:t>Minimum requirement for enrollment is:</a:t>
            </a:r>
          </a:p>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b="0" i="0" u="none" strike="noStrike" kern="1200" cap="none" spc="0" normalizeH="0" baseline="0" noProof="0">
                <a:ln>
                  <a:noFill/>
                </a:ln>
                <a:solidFill>
                  <a:srgbClr val="000000"/>
                </a:solidFill>
                <a:effectLst/>
                <a:uLnTx/>
                <a:uFillTx/>
                <a:latin typeface="Segoe UI"/>
                <a:ea typeface="+mn-ea"/>
                <a:cs typeface="Segoe UI"/>
              </a:rPr>
              <a:t>“co-sell ready” offer available on AppSource </a:t>
            </a:r>
            <a:r>
              <a:rPr kumimoji="0" lang="en-US" b="0" i="1" u="none" strike="noStrike" kern="1200" cap="none" spc="0" normalizeH="0" baseline="0" noProof="0">
                <a:ln>
                  <a:noFill/>
                </a:ln>
                <a:solidFill>
                  <a:schemeClr val="bg2">
                    <a:lumMod val="65000"/>
                  </a:schemeClr>
                </a:solidFill>
                <a:effectLst/>
                <a:uLnTx/>
                <a:uFillTx/>
                <a:latin typeface="Segoe UI"/>
                <a:ea typeface="+mn-ea"/>
                <a:cs typeface="Segoe UI"/>
              </a:rPr>
              <a:t>(Work with your PDM or CED to get this status)</a:t>
            </a:r>
          </a:p>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b="0" i="0" u="none" strike="noStrike" kern="1200" cap="none" spc="0" normalizeH="0" baseline="0" noProof="0">
                <a:ln>
                  <a:noFill/>
                </a:ln>
                <a:solidFill>
                  <a:srgbClr val="000000"/>
                </a:solidFill>
                <a:effectLst/>
                <a:uLnTx/>
                <a:uFillTx/>
                <a:latin typeface="Segoe UI"/>
                <a:ea typeface="+mn-ea"/>
                <a:cs typeface="Segoe UI"/>
              </a:rPr>
              <a:t>Alignment with the local team on select customers and what to deliver </a:t>
            </a:r>
            <a:r>
              <a:rPr kumimoji="0" lang="en-US" b="0" i="1" u="none" strike="noStrike" kern="1200" cap="none" spc="0" normalizeH="0" baseline="0" noProof="0">
                <a:ln>
                  <a:noFill/>
                </a:ln>
                <a:solidFill>
                  <a:schemeClr val="bg2">
                    <a:lumMod val="65000"/>
                  </a:schemeClr>
                </a:solidFill>
                <a:effectLst/>
                <a:uLnTx/>
                <a:uFillTx/>
                <a:latin typeface="Segoe UI"/>
                <a:ea typeface="+mn-ea"/>
                <a:cs typeface="Segoe UI"/>
              </a:rPr>
              <a:t>(both brought by you and Microsoft)</a:t>
            </a:r>
          </a:p>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lang="en-US">
                <a:solidFill>
                  <a:srgbClr val="000000"/>
                </a:solidFill>
                <a:latin typeface="Segoe UI"/>
                <a:cs typeface="Segoe UI"/>
              </a:rPr>
              <a:t>A nomination (and acceptance) to the program </a:t>
            </a:r>
            <a:r>
              <a:rPr lang="en-US">
                <a:solidFill>
                  <a:schemeClr val="bg2">
                    <a:lumMod val="65000"/>
                  </a:schemeClr>
                </a:solidFill>
                <a:latin typeface="Segoe UI"/>
                <a:cs typeface="Segoe UI"/>
              </a:rPr>
              <a:t>–</a:t>
            </a:r>
            <a:r>
              <a:rPr lang="en-US">
                <a:solidFill>
                  <a:srgbClr val="000000"/>
                </a:solidFill>
                <a:latin typeface="Segoe UI"/>
                <a:cs typeface="Segoe UI"/>
              </a:rPr>
              <a:t> </a:t>
            </a:r>
            <a:r>
              <a:rPr lang="en-US" i="1">
                <a:solidFill>
                  <a:schemeClr val="bg2">
                    <a:lumMod val="65000"/>
                  </a:schemeClr>
                </a:solidFill>
                <a:latin typeface="Segoe UI"/>
                <a:cs typeface="Segoe UI"/>
              </a:rPr>
              <a:t>available through the local team</a:t>
            </a:r>
            <a:endParaRPr kumimoji="0" lang="en-US" b="0" i="1" u="none" strike="noStrike" kern="1200" cap="none" spc="0" normalizeH="0" baseline="0" noProof="0">
              <a:ln>
                <a:noFill/>
              </a:ln>
              <a:solidFill>
                <a:schemeClr val="bg2">
                  <a:lumMod val="65000"/>
                </a:schemeClr>
              </a:solidFill>
              <a:effectLst/>
              <a:uLnTx/>
              <a:uFillTx/>
              <a:latin typeface="Segoe UI"/>
              <a:cs typeface="Segoe UI"/>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90000"/>
              </a:lnSpc>
              <a:spcBef>
                <a:spcPct val="0"/>
              </a:spcBef>
              <a:spcAft>
                <a:spcPct val="0"/>
              </a:spcAft>
              <a:buClrTx/>
              <a:buSzTx/>
              <a:buFontTx/>
              <a:buNone/>
              <a:tabLst/>
              <a:defRPr/>
            </a:pPr>
            <a:r>
              <a:rPr lang="en-US" b="1">
                <a:solidFill>
                  <a:srgbClr val="000000"/>
                </a:solidFill>
                <a:latin typeface="Segoe UI"/>
                <a:cs typeface="Segoe UI"/>
              </a:rPr>
              <a:t>The program applies for all Microsoft sales plays </a:t>
            </a:r>
            <a:r>
              <a:rPr lang="en-US">
                <a:solidFill>
                  <a:srgbClr val="000000"/>
                </a:solidFill>
                <a:latin typeface="Segoe UI"/>
                <a:cs typeface="Segoe UI"/>
              </a:rPr>
              <a:t>but there may be differences in the required documentation and how to apply.</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b="0" i="1" u="none" strike="noStrike" kern="1200" cap="none" spc="0" normalizeH="0" baseline="0" noProof="0">
                <a:ln>
                  <a:noFill/>
                </a:ln>
                <a:solidFill>
                  <a:srgbClr val="000000"/>
                </a:solidFill>
                <a:effectLst/>
                <a:uLnTx/>
                <a:uFillTx/>
                <a:latin typeface="Segoe UI"/>
                <a:ea typeface="+mn-ea"/>
                <a:cs typeface="Segoe UI"/>
              </a:rPr>
              <a:t>Terms and conditions apply, you need to discuss with your local Microsoft representative to determine eligibility, and the right program for you.  </a:t>
            </a: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1400">
              <a:solidFill>
                <a:srgbClr val="000000"/>
              </a:solidFill>
              <a:latin typeface="Segoe UI"/>
              <a:cs typeface="Segoe UI"/>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Segoe UI"/>
            </a:endParaRPr>
          </a:p>
        </p:txBody>
      </p:sp>
      <p:sp>
        <p:nvSpPr>
          <p:cNvPr id="38" name="Rectangle 37">
            <a:extLst>
              <a:ext uri="{FF2B5EF4-FFF2-40B4-BE49-F238E27FC236}">
                <a16:creationId xmlns:a16="http://schemas.microsoft.com/office/drawing/2014/main" id="{09BE3D99-D018-49E1-9709-795A45D9C11E}"/>
              </a:ext>
            </a:extLst>
          </p:cNvPr>
          <p:cNvSpPr/>
          <p:nvPr/>
        </p:nvSpPr>
        <p:spPr bwMode="auto">
          <a:xfrm>
            <a:off x="355956" y="1031905"/>
            <a:ext cx="11480088" cy="413566"/>
          </a:xfrm>
          <a:prstGeom prst="rect">
            <a:avLst/>
          </a:prstGeom>
          <a:solidFill>
            <a:srgbClr val="0078D7"/>
          </a:solidFill>
          <a:ln w="6350" cap="flat" cmpd="sng" algn="ctr">
            <a:solidFill>
              <a:srgbClr val="A5A5A5"/>
            </a:solidFill>
            <a:prstDash val="solid"/>
            <a:miter lim="800000"/>
            <a:headEnd type="none" w="med" len="med"/>
            <a:tailEnd type="none" w="med" len="med"/>
          </a:ln>
          <a:effectLst/>
        </p:spPr>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IN"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Description</a:t>
            </a:r>
            <a:endParaRPr kumimoji="0" lang="en-IN"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39" name="Rectangle 38">
            <a:extLst>
              <a:ext uri="{FF2B5EF4-FFF2-40B4-BE49-F238E27FC236}">
                <a16:creationId xmlns:a16="http://schemas.microsoft.com/office/drawing/2014/main" id="{FE081120-69CE-4453-AB93-1DAF0E1C04E6}"/>
              </a:ext>
            </a:extLst>
          </p:cNvPr>
          <p:cNvSpPr/>
          <p:nvPr/>
        </p:nvSpPr>
        <p:spPr bwMode="auto">
          <a:xfrm>
            <a:off x="355954" y="1031065"/>
            <a:ext cx="399905" cy="414427"/>
          </a:xfrm>
          <a:prstGeom prst="rect">
            <a:avLst/>
          </a:prstGeom>
          <a:solidFill>
            <a:srgbClr val="A5A5A5">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IN"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a:t>
            </a:r>
          </a:p>
        </p:txBody>
      </p:sp>
    </p:spTree>
    <p:extLst>
      <p:ext uri="{BB962C8B-B14F-4D97-AF65-F5344CB8AC3E}">
        <p14:creationId xmlns:p14="http://schemas.microsoft.com/office/powerpoint/2010/main" val="6097512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E4EB9DD4-631C-4B63-90E6-2AC021DA6C03}"/>
              </a:ext>
            </a:extLst>
          </p:cNvPr>
          <p:cNvSpPr>
            <a:spLocks noGrp="1"/>
          </p:cNvSpPr>
          <p:nvPr>
            <p:ph type="title"/>
          </p:nvPr>
        </p:nvSpPr>
        <p:spPr>
          <a:xfrm>
            <a:off x="1368531" y="257370"/>
            <a:ext cx="8353965" cy="492443"/>
          </a:xfrm>
        </p:spPr>
        <p:txBody>
          <a:bodyPr/>
          <a:lstStyle/>
          <a:p>
            <a:r>
              <a:rPr lang="en-US" sz="3200">
                <a:latin typeface="Segoe UI" panose="020B0502040204020203" pitchFamily="34" charset="0"/>
              </a:rPr>
              <a:t>Power Platform Partner Program</a:t>
            </a:r>
          </a:p>
        </p:txBody>
      </p:sp>
      <p:sp>
        <p:nvSpPr>
          <p:cNvPr id="37" name="Rectangle 36">
            <a:extLst>
              <a:ext uri="{FF2B5EF4-FFF2-40B4-BE49-F238E27FC236}">
                <a16:creationId xmlns:a16="http://schemas.microsoft.com/office/drawing/2014/main" id="{60EEB113-2B7D-446F-85A0-923FC1C7F2AB}"/>
              </a:ext>
            </a:extLst>
          </p:cNvPr>
          <p:cNvSpPr/>
          <p:nvPr/>
        </p:nvSpPr>
        <p:spPr bwMode="auto">
          <a:xfrm>
            <a:off x="355953" y="1445471"/>
            <a:ext cx="11480091" cy="5013518"/>
          </a:xfrm>
          <a:prstGeom prst="rect">
            <a:avLst/>
          </a:prstGeom>
          <a:noFill/>
          <a:ln w="6350" cap="flat" cmpd="sng" algn="ctr">
            <a:solidFill>
              <a:sysClr val="window" lastClr="FFFFFF">
                <a:lumMod val="75000"/>
              </a:sys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a:solidFill>
                  <a:srgbClr val="000000"/>
                </a:solidFill>
                <a:latin typeface="Segoe UI"/>
                <a:cs typeface="Segoe UI"/>
              </a:rPr>
              <a:t>Get access to an </a:t>
            </a:r>
            <a:r>
              <a:rPr lang="en-US" b="1">
                <a:solidFill>
                  <a:srgbClr val="000000"/>
                </a:solidFill>
                <a:latin typeface="Segoe UI"/>
                <a:cs typeface="Segoe UI"/>
              </a:rPr>
              <a:t>exclusive partner portal</a:t>
            </a:r>
            <a:r>
              <a:rPr lang="en-US">
                <a:solidFill>
                  <a:srgbClr val="000000"/>
                </a:solidFill>
                <a:latin typeface="Segoe UI"/>
                <a:cs typeface="Segoe UI"/>
              </a:rPr>
              <a:t>, community, and resources to kick-start becoming a Power Apps partner. </a:t>
            </a:r>
            <a:r>
              <a:rPr lang="en-US" b="1">
                <a:solidFill>
                  <a:srgbClr val="000000"/>
                </a:solidFill>
                <a:latin typeface="Segoe UI"/>
                <a:cs typeface="Segoe UI"/>
              </a:rPr>
              <a:t>Gain exposure </a:t>
            </a:r>
            <a:r>
              <a:rPr lang="en-US">
                <a:solidFill>
                  <a:srgbClr val="000000"/>
                </a:solidFill>
                <a:latin typeface="Segoe UI"/>
                <a:cs typeface="Segoe UI"/>
              </a:rPr>
              <a:t>by listing your organization on PowerApps.com as a preferred partner.</a:t>
            </a:r>
          </a:p>
          <a:p>
            <a:pPr marL="0" marR="0" lvl="0" indent="0" algn="l" defTabSz="932472" rtl="0" eaLnBrk="1" fontAlgn="base" latinLnBrk="0" hangingPunct="1">
              <a:lnSpc>
                <a:spcPct val="90000"/>
              </a:lnSpc>
              <a:spcBef>
                <a:spcPct val="0"/>
              </a:spcBef>
              <a:spcAft>
                <a:spcPct val="0"/>
              </a:spcAft>
              <a:buClrTx/>
              <a:buSzTx/>
              <a:buFontTx/>
              <a:buNone/>
              <a:tabLst/>
              <a:defRPr/>
            </a:pPr>
            <a:r>
              <a:rPr lang="en-US">
                <a:solidFill>
                  <a:srgbClr val="000000"/>
                </a:solidFill>
                <a:latin typeface="Segoe UI"/>
                <a:cs typeface="Segoe UI"/>
              </a:rPr>
              <a:t>Get early access to free webinars and training workshops</a:t>
            </a:r>
          </a:p>
          <a:p>
            <a:pPr marL="0" marR="0" lvl="0" indent="0" algn="l" defTabSz="932472" rtl="0" eaLnBrk="1" fontAlgn="base" latinLnBrk="0" hangingPunct="1">
              <a:lnSpc>
                <a:spcPct val="90000"/>
              </a:lnSpc>
              <a:spcBef>
                <a:spcPct val="0"/>
              </a:spcBef>
              <a:spcAft>
                <a:spcPct val="0"/>
              </a:spcAft>
              <a:buClrTx/>
              <a:buSzTx/>
              <a:buFontTx/>
              <a:buNone/>
              <a:tabLst/>
              <a:defRPr/>
            </a:pPr>
            <a:r>
              <a:rPr lang="en-US">
                <a:solidFill>
                  <a:srgbClr val="000000"/>
                </a:solidFill>
                <a:latin typeface="Segoe UI"/>
                <a:cs typeface="Segoe UI"/>
              </a:rPr>
              <a:t>Showcase app building skills by letting customers test drive your apps. </a:t>
            </a:r>
          </a:p>
          <a:p>
            <a:pPr marL="0" marR="0" lvl="0" indent="0" algn="l" defTabSz="932472" rtl="0" eaLnBrk="1" fontAlgn="base" latinLnBrk="0" hangingPunct="1">
              <a:lnSpc>
                <a:spcPct val="90000"/>
              </a:lnSpc>
              <a:spcBef>
                <a:spcPct val="0"/>
              </a:spcBef>
              <a:spcAft>
                <a:spcPct val="0"/>
              </a:spcAft>
              <a:buClrTx/>
              <a:buSzTx/>
              <a:buFontTx/>
              <a:buNone/>
              <a:tabLst/>
              <a:defRPr/>
            </a:pPr>
            <a:endParaRPr lang="en-US">
              <a:solidFill>
                <a:srgbClr val="000000"/>
              </a:solidFill>
              <a:latin typeface="Segoe UI"/>
              <a:cs typeface="Segoe UI"/>
            </a:endParaRPr>
          </a:p>
          <a:p>
            <a:pPr marL="0" marR="0" lvl="0" indent="0" algn="l" defTabSz="932472" rtl="0" eaLnBrk="1" fontAlgn="base" latinLnBrk="0" hangingPunct="1">
              <a:lnSpc>
                <a:spcPct val="90000"/>
              </a:lnSpc>
              <a:spcBef>
                <a:spcPct val="0"/>
              </a:spcBef>
              <a:spcAft>
                <a:spcPct val="0"/>
              </a:spcAft>
              <a:buClrTx/>
              <a:buSzTx/>
              <a:buFontTx/>
              <a:buNone/>
              <a:tabLst/>
              <a:defRPr/>
            </a:pPr>
            <a:r>
              <a:rPr lang="en-US" b="1">
                <a:solidFill>
                  <a:srgbClr val="000000"/>
                </a:solidFill>
                <a:latin typeface="Segoe UI"/>
                <a:cs typeface="Segoe UI"/>
              </a:rPr>
              <a:t>Run Microsoft co-branded marketing events </a:t>
            </a:r>
            <a:r>
              <a:rPr lang="en-US">
                <a:solidFill>
                  <a:srgbClr val="000000"/>
                </a:solidFill>
                <a:latin typeface="Segoe UI"/>
                <a:cs typeface="Segoe UI"/>
              </a:rPr>
              <a:t>to receive high quality leads for your services pipeline.  Receive invitations for private previews from Engineering.</a:t>
            </a:r>
          </a:p>
          <a:p>
            <a:pPr marL="0" marR="0" lvl="0" indent="0" algn="l" defTabSz="932472" rtl="0" eaLnBrk="1" fontAlgn="base" latinLnBrk="0" hangingPunct="1">
              <a:lnSpc>
                <a:spcPct val="90000"/>
              </a:lnSpc>
              <a:spcBef>
                <a:spcPct val="0"/>
              </a:spcBef>
              <a:spcAft>
                <a:spcPct val="0"/>
              </a:spcAft>
              <a:buClrTx/>
              <a:buSzTx/>
              <a:buFontTx/>
              <a:buNone/>
              <a:tabLst/>
              <a:defRPr/>
            </a:pPr>
            <a:r>
              <a:rPr lang="en-US" b="1">
                <a:solidFill>
                  <a:srgbClr val="000000"/>
                </a:solidFill>
                <a:latin typeface="Segoe UI"/>
                <a:cs typeface="Segoe UI"/>
              </a:rPr>
              <a:t>Get targeted leads </a:t>
            </a:r>
            <a:r>
              <a:rPr lang="en-US">
                <a:solidFill>
                  <a:srgbClr val="000000"/>
                </a:solidFill>
                <a:latin typeface="Segoe UI"/>
                <a:cs typeface="Segoe UI"/>
              </a:rPr>
              <a:t>and pre-sales support for strategic campaigns. </a:t>
            </a:r>
          </a:p>
          <a:p>
            <a:pPr marL="0" marR="0" lvl="0" indent="0" algn="l" defTabSz="932472" rtl="0" eaLnBrk="1" fontAlgn="base" latinLnBrk="0" hangingPunct="1">
              <a:lnSpc>
                <a:spcPct val="90000"/>
              </a:lnSpc>
              <a:spcBef>
                <a:spcPct val="0"/>
              </a:spcBef>
              <a:spcAft>
                <a:spcPct val="0"/>
              </a:spcAft>
              <a:buClrTx/>
              <a:buSzTx/>
              <a:buFontTx/>
              <a:buNone/>
              <a:tabLst/>
              <a:defRPr/>
            </a:pPr>
            <a:r>
              <a:rPr lang="en-US">
                <a:solidFill>
                  <a:srgbClr val="000000"/>
                </a:solidFill>
                <a:latin typeface="Segoe UI"/>
                <a:cs typeface="Segoe UI"/>
              </a:rPr>
              <a:t>Publish your Power Apps consulting services offers in AppSource</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b="1"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b="1">
              <a:solidFill>
                <a:srgbClr val="000000"/>
              </a:solidFill>
              <a:latin typeface="Segoe UI"/>
              <a:cs typeface="Segoe UI"/>
            </a:endParaRPr>
          </a:p>
          <a:p>
            <a:pPr marL="0" marR="0" lvl="0" indent="0" algn="l" defTabSz="932472" rtl="0" eaLnBrk="1" fontAlgn="base" latinLnBrk="0" hangingPunct="1">
              <a:lnSpc>
                <a:spcPct val="90000"/>
              </a:lnSpc>
              <a:spcBef>
                <a:spcPct val="0"/>
              </a:spcBef>
              <a:spcAft>
                <a:spcPct val="0"/>
              </a:spcAft>
              <a:buClrTx/>
              <a:buSzTx/>
              <a:buFontTx/>
              <a:buNone/>
              <a:tabLst/>
              <a:defRPr/>
            </a:pPr>
            <a:r>
              <a:rPr lang="ru-RU">
                <a:hlinkClick r:id="rId3"/>
              </a:rPr>
              <a:t>https://aka.ms/PowerAppsPartner</a:t>
            </a:r>
            <a:endParaRPr lang="en-US" b="1">
              <a:solidFill>
                <a:srgbClr val="000000"/>
              </a:solidFill>
              <a:latin typeface="Segoe UI"/>
              <a:cs typeface="Segoe UI"/>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b="1"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b="0" i="1" u="none" strike="noStrike" kern="1200" cap="none" spc="0" normalizeH="0" baseline="0" noProof="0">
                <a:ln>
                  <a:noFill/>
                </a:ln>
                <a:solidFill>
                  <a:srgbClr val="000000"/>
                </a:solidFill>
                <a:effectLst/>
                <a:uLnTx/>
                <a:uFillTx/>
                <a:latin typeface="Segoe UI"/>
                <a:ea typeface="+mn-ea"/>
                <a:cs typeface="Segoe UI"/>
              </a:rPr>
              <a:t>Terms and conditions apply, you need to discuss with your local Microsoft representative to determine eligibility, and the right program for you.  </a:t>
            </a: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1400">
              <a:solidFill>
                <a:srgbClr val="000000"/>
              </a:solidFill>
              <a:latin typeface="Segoe UI"/>
              <a:cs typeface="Segoe UI"/>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Segoe UI"/>
            </a:endParaRPr>
          </a:p>
        </p:txBody>
      </p:sp>
      <p:sp>
        <p:nvSpPr>
          <p:cNvPr id="38" name="Rectangle 37">
            <a:extLst>
              <a:ext uri="{FF2B5EF4-FFF2-40B4-BE49-F238E27FC236}">
                <a16:creationId xmlns:a16="http://schemas.microsoft.com/office/drawing/2014/main" id="{09BE3D99-D018-49E1-9709-795A45D9C11E}"/>
              </a:ext>
            </a:extLst>
          </p:cNvPr>
          <p:cNvSpPr/>
          <p:nvPr/>
        </p:nvSpPr>
        <p:spPr bwMode="auto">
          <a:xfrm>
            <a:off x="355956" y="1031905"/>
            <a:ext cx="11480088" cy="413566"/>
          </a:xfrm>
          <a:prstGeom prst="rect">
            <a:avLst/>
          </a:prstGeom>
          <a:solidFill>
            <a:srgbClr val="0078D7"/>
          </a:solidFill>
          <a:ln w="6350" cap="flat" cmpd="sng" algn="ctr">
            <a:solidFill>
              <a:srgbClr val="A5A5A5"/>
            </a:solidFill>
            <a:prstDash val="solid"/>
            <a:miter lim="800000"/>
            <a:headEnd type="none" w="med" len="med"/>
            <a:tailEnd type="none" w="med" len="med"/>
          </a:ln>
          <a:effectLst/>
        </p:spPr>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IN"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Description</a:t>
            </a:r>
            <a:endParaRPr kumimoji="0" lang="en-IN"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39" name="Rectangle 38">
            <a:extLst>
              <a:ext uri="{FF2B5EF4-FFF2-40B4-BE49-F238E27FC236}">
                <a16:creationId xmlns:a16="http://schemas.microsoft.com/office/drawing/2014/main" id="{FE081120-69CE-4453-AB93-1DAF0E1C04E6}"/>
              </a:ext>
            </a:extLst>
          </p:cNvPr>
          <p:cNvSpPr/>
          <p:nvPr/>
        </p:nvSpPr>
        <p:spPr bwMode="auto">
          <a:xfrm>
            <a:off x="355954" y="1031065"/>
            <a:ext cx="399905" cy="414427"/>
          </a:xfrm>
          <a:prstGeom prst="rect">
            <a:avLst/>
          </a:prstGeom>
          <a:solidFill>
            <a:srgbClr val="A5A5A5">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IN"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a:t>
            </a:r>
          </a:p>
        </p:txBody>
      </p:sp>
    </p:spTree>
    <p:extLst>
      <p:ext uri="{BB962C8B-B14F-4D97-AF65-F5344CB8AC3E}">
        <p14:creationId xmlns:p14="http://schemas.microsoft.com/office/powerpoint/2010/main" val="66866957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E4EB9DD4-631C-4B63-90E6-2AC021DA6C03}"/>
              </a:ext>
            </a:extLst>
          </p:cNvPr>
          <p:cNvSpPr>
            <a:spLocks noGrp="1"/>
          </p:cNvSpPr>
          <p:nvPr>
            <p:ph type="title"/>
          </p:nvPr>
        </p:nvSpPr>
        <p:spPr>
          <a:xfrm>
            <a:off x="1386941" y="257370"/>
            <a:ext cx="8335555" cy="492443"/>
          </a:xfrm>
        </p:spPr>
        <p:txBody>
          <a:bodyPr/>
          <a:lstStyle/>
          <a:p>
            <a:r>
              <a:rPr lang="en-US" sz="3200">
                <a:latin typeface="Segoe UI" panose="020B0502040204020203" pitchFamily="34" charset="0"/>
              </a:rPr>
              <a:t>Dynamics Migration Program</a:t>
            </a:r>
          </a:p>
        </p:txBody>
      </p:sp>
      <p:sp>
        <p:nvSpPr>
          <p:cNvPr id="7" name="Rectangle 6">
            <a:extLst>
              <a:ext uri="{FF2B5EF4-FFF2-40B4-BE49-F238E27FC236}">
                <a16:creationId xmlns:a16="http://schemas.microsoft.com/office/drawing/2014/main" id="{A655A8C1-516A-4B7C-805D-F03AD97F9350}"/>
              </a:ext>
            </a:extLst>
          </p:cNvPr>
          <p:cNvSpPr/>
          <p:nvPr/>
        </p:nvSpPr>
        <p:spPr bwMode="auto">
          <a:xfrm>
            <a:off x="355953" y="1445471"/>
            <a:ext cx="11480091" cy="5013518"/>
          </a:xfrm>
          <a:prstGeom prst="rect">
            <a:avLst/>
          </a:prstGeom>
          <a:noFill/>
          <a:ln w="6350" cap="flat" cmpd="sng" algn="ctr">
            <a:solidFill>
              <a:sysClr val="window" lastClr="FFFFFF">
                <a:lumMod val="75000"/>
              </a:sys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a:solidFill>
                  <a:srgbClr val="000000"/>
                </a:solidFill>
                <a:latin typeface="Segoe UI"/>
                <a:cs typeface="Segoe UI"/>
              </a:rPr>
              <a:t>Customers can request a free assessment from Microsoft through certified assessment partners to start them on their cloud journey.</a:t>
            </a:r>
          </a:p>
          <a:p>
            <a:pPr marL="0" marR="0" lvl="0" indent="0" algn="l" defTabSz="932472" rtl="0" eaLnBrk="1" fontAlgn="base" latinLnBrk="0" hangingPunct="1">
              <a:lnSpc>
                <a:spcPct val="90000"/>
              </a:lnSpc>
              <a:spcBef>
                <a:spcPct val="0"/>
              </a:spcBef>
              <a:spcAft>
                <a:spcPct val="0"/>
              </a:spcAft>
              <a:buClrTx/>
              <a:buSzTx/>
              <a:buFontTx/>
              <a:buNone/>
              <a:tabLst/>
              <a:defRPr/>
            </a:pPr>
            <a:endParaRPr lang="en-US">
              <a:solidFill>
                <a:srgbClr val="000000"/>
              </a:solidFill>
              <a:latin typeface="Segoe UI"/>
              <a:cs typeface="Segoe UI"/>
            </a:endParaRPr>
          </a:p>
          <a:p>
            <a:pPr marL="0" marR="0" lvl="0" indent="0" algn="l" defTabSz="932472" rtl="0" eaLnBrk="1" fontAlgn="base" latinLnBrk="0" hangingPunct="1">
              <a:lnSpc>
                <a:spcPct val="90000"/>
              </a:lnSpc>
              <a:spcBef>
                <a:spcPct val="0"/>
              </a:spcBef>
              <a:spcAft>
                <a:spcPct val="0"/>
              </a:spcAft>
              <a:buClrTx/>
              <a:buSzTx/>
              <a:buFontTx/>
              <a:buNone/>
              <a:tabLst/>
              <a:defRPr/>
            </a:pPr>
            <a:r>
              <a:rPr lang="en-US">
                <a:solidFill>
                  <a:srgbClr val="000000"/>
                </a:solidFill>
                <a:latin typeface="Segoe UI"/>
                <a:cs typeface="Segoe UI"/>
              </a:rPr>
              <a:t>Microsoft team will reach out proactively to end of support customers to enroll them in the program.</a:t>
            </a:r>
          </a:p>
          <a:p>
            <a:pPr marL="0" marR="0" lvl="0" indent="0" algn="l" defTabSz="932472" rtl="0" eaLnBrk="1" fontAlgn="base" latinLnBrk="0" hangingPunct="1">
              <a:lnSpc>
                <a:spcPct val="90000"/>
              </a:lnSpc>
              <a:spcBef>
                <a:spcPct val="0"/>
              </a:spcBef>
              <a:spcAft>
                <a:spcPct val="0"/>
              </a:spcAft>
              <a:buClrTx/>
              <a:buSzTx/>
              <a:buFontTx/>
              <a:buNone/>
              <a:tabLst/>
              <a:defRPr/>
            </a:pPr>
            <a:endParaRPr lang="en-US">
              <a:solidFill>
                <a:srgbClr val="000000"/>
              </a:solidFill>
              <a:latin typeface="Segoe UI"/>
              <a:cs typeface="Segoe UI"/>
            </a:endParaRPr>
          </a:p>
          <a:p>
            <a:pPr marL="0" marR="0" lvl="0" indent="0" algn="l" defTabSz="932472" rtl="0" eaLnBrk="1" fontAlgn="base" latinLnBrk="0" hangingPunct="1">
              <a:lnSpc>
                <a:spcPct val="90000"/>
              </a:lnSpc>
              <a:spcBef>
                <a:spcPct val="0"/>
              </a:spcBef>
              <a:spcAft>
                <a:spcPct val="0"/>
              </a:spcAft>
              <a:buClrTx/>
              <a:buSzTx/>
              <a:buFontTx/>
              <a:buNone/>
              <a:tabLst/>
              <a:defRPr/>
            </a:pPr>
            <a:r>
              <a:rPr lang="en-US">
                <a:solidFill>
                  <a:srgbClr val="000000"/>
                </a:solidFill>
                <a:latin typeface="Segoe UI"/>
                <a:cs typeface="Segoe UI"/>
              </a:rPr>
              <a:t>Customers with End of Support products have a great opportunity to join the Cloud world (Migration license offers and deployment funding is available in case we manage to identify a good path to cloud.</a:t>
            </a:r>
          </a:p>
          <a:p>
            <a:pPr marL="0" marR="0" lvl="0" indent="0" algn="l" defTabSz="932472" rtl="0" eaLnBrk="1" fontAlgn="base" latinLnBrk="0" hangingPunct="1">
              <a:lnSpc>
                <a:spcPct val="90000"/>
              </a:lnSpc>
              <a:spcBef>
                <a:spcPct val="0"/>
              </a:spcBef>
              <a:spcAft>
                <a:spcPct val="0"/>
              </a:spcAft>
              <a:buClrTx/>
              <a:buSzTx/>
              <a:buFontTx/>
              <a:buNone/>
              <a:tabLst/>
              <a:defRPr/>
            </a:pPr>
            <a:endParaRPr lang="en-US">
              <a:solidFill>
                <a:srgbClr val="000000"/>
              </a:solidFill>
              <a:latin typeface="Segoe UI"/>
              <a:cs typeface="Segoe UI"/>
            </a:endParaRPr>
          </a:p>
          <a:p>
            <a:pPr marL="0" marR="0" lvl="0" indent="0" algn="l" defTabSz="932472" rtl="0" eaLnBrk="1" fontAlgn="base" latinLnBrk="0" hangingPunct="1">
              <a:lnSpc>
                <a:spcPct val="90000"/>
              </a:lnSpc>
              <a:spcBef>
                <a:spcPct val="0"/>
              </a:spcBef>
              <a:spcAft>
                <a:spcPct val="0"/>
              </a:spcAft>
              <a:buClrTx/>
              <a:buSzTx/>
              <a:buFontTx/>
              <a:buNone/>
              <a:tabLst/>
              <a:defRPr/>
            </a:pPr>
            <a:r>
              <a:rPr lang="en-US">
                <a:solidFill>
                  <a:srgbClr val="000000"/>
                </a:solidFill>
                <a:latin typeface="Segoe UI"/>
                <a:cs typeface="Segoe UI"/>
              </a:rPr>
              <a:t>The program is a collaboration between Microsoft – You – and a migration assessment partner</a:t>
            </a:r>
          </a:p>
          <a:p>
            <a:pPr marL="0" marR="0" lvl="0" indent="0" algn="l" defTabSz="932472" rtl="0" eaLnBrk="1" fontAlgn="base" latinLnBrk="0" hangingPunct="1">
              <a:lnSpc>
                <a:spcPct val="90000"/>
              </a:lnSpc>
              <a:spcBef>
                <a:spcPct val="0"/>
              </a:spcBef>
              <a:spcAft>
                <a:spcPct val="0"/>
              </a:spcAft>
              <a:buClrTx/>
              <a:buSzTx/>
              <a:buFontTx/>
              <a:buNone/>
              <a:tabLst/>
              <a:defRPr/>
            </a:pPr>
            <a:endParaRPr lang="en-US">
              <a:solidFill>
                <a:srgbClr val="000000"/>
              </a:solidFill>
              <a:latin typeface="Segoe UI"/>
              <a:cs typeface="Segoe UI"/>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a:solidFill>
                <a:srgbClr val="000000"/>
              </a:solidFill>
              <a:latin typeface="Segoe UI"/>
              <a:cs typeface="Segoe UI"/>
            </a:endParaRPr>
          </a:p>
          <a:p>
            <a:pPr marL="0" marR="0" lvl="0" indent="0" algn="l" defTabSz="932472" rtl="0" eaLnBrk="1" fontAlgn="base" latinLnBrk="0" hangingPunct="1">
              <a:lnSpc>
                <a:spcPct val="90000"/>
              </a:lnSpc>
              <a:spcBef>
                <a:spcPct val="0"/>
              </a:spcBef>
              <a:spcAft>
                <a:spcPct val="0"/>
              </a:spcAft>
              <a:buClrTx/>
              <a:buSzTx/>
              <a:buFontTx/>
              <a:buNone/>
              <a:tabLst/>
              <a:defRPr/>
            </a:pPr>
            <a:r>
              <a:rPr lang="en-US">
                <a:hlinkClick r:id="rId3"/>
              </a:rPr>
              <a:t>https://dynamics.microsoft.com/en-us/migration-program/</a:t>
            </a:r>
            <a:endParaRPr lang="en-US">
              <a:solidFill>
                <a:srgbClr val="000000"/>
              </a:solidFill>
              <a:latin typeface="Segoe UI"/>
              <a:cs typeface="Segoe UI"/>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a:solidFill>
                <a:srgbClr val="000000"/>
              </a:solidFill>
              <a:latin typeface="Segoe UI"/>
              <a:cs typeface="Segoe UI"/>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b="0" i="1" u="none" strike="noStrike" kern="1200" cap="none" spc="0" normalizeH="0" baseline="0" noProof="0">
                <a:ln>
                  <a:noFill/>
                </a:ln>
                <a:solidFill>
                  <a:srgbClr val="000000"/>
                </a:solidFill>
                <a:effectLst/>
                <a:uLnTx/>
                <a:uFillTx/>
                <a:latin typeface="Segoe UI"/>
                <a:ea typeface="+mn-ea"/>
                <a:cs typeface="Segoe UI"/>
              </a:rPr>
              <a:t>Terms and conditions apply, you need to discuss with your local Microsoft representative to determine eligibility, and the right program for you.  </a:t>
            </a: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1400">
              <a:solidFill>
                <a:srgbClr val="000000"/>
              </a:solidFill>
              <a:latin typeface="Segoe UI"/>
              <a:cs typeface="Segoe UI"/>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Segoe UI"/>
            </a:endParaRPr>
          </a:p>
        </p:txBody>
      </p:sp>
      <p:sp>
        <p:nvSpPr>
          <p:cNvPr id="8" name="Rectangle 7">
            <a:extLst>
              <a:ext uri="{FF2B5EF4-FFF2-40B4-BE49-F238E27FC236}">
                <a16:creationId xmlns:a16="http://schemas.microsoft.com/office/drawing/2014/main" id="{5EDBC796-1A66-4BD3-B778-FACF184EEF99}"/>
              </a:ext>
            </a:extLst>
          </p:cNvPr>
          <p:cNvSpPr/>
          <p:nvPr/>
        </p:nvSpPr>
        <p:spPr bwMode="auto">
          <a:xfrm>
            <a:off x="355956" y="1031905"/>
            <a:ext cx="11480088" cy="413566"/>
          </a:xfrm>
          <a:prstGeom prst="rect">
            <a:avLst/>
          </a:prstGeom>
          <a:solidFill>
            <a:srgbClr val="0078D7"/>
          </a:solidFill>
          <a:ln w="6350" cap="flat" cmpd="sng" algn="ctr">
            <a:solidFill>
              <a:srgbClr val="A5A5A5"/>
            </a:solidFill>
            <a:prstDash val="solid"/>
            <a:miter lim="800000"/>
            <a:headEnd type="none" w="med" len="med"/>
            <a:tailEnd type="none" w="med" len="med"/>
          </a:ln>
          <a:effectLst/>
        </p:spPr>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IN"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Description</a:t>
            </a:r>
            <a:endParaRPr kumimoji="0" lang="en-IN"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9" name="Rectangle 8">
            <a:extLst>
              <a:ext uri="{FF2B5EF4-FFF2-40B4-BE49-F238E27FC236}">
                <a16:creationId xmlns:a16="http://schemas.microsoft.com/office/drawing/2014/main" id="{C841082B-0270-47BA-ADBC-CBE46F9ADDDB}"/>
              </a:ext>
            </a:extLst>
          </p:cNvPr>
          <p:cNvSpPr/>
          <p:nvPr/>
        </p:nvSpPr>
        <p:spPr bwMode="auto">
          <a:xfrm>
            <a:off x="355954" y="1031065"/>
            <a:ext cx="399905" cy="414427"/>
          </a:xfrm>
          <a:prstGeom prst="rect">
            <a:avLst/>
          </a:prstGeom>
          <a:solidFill>
            <a:srgbClr val="A5A5A5">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IN"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a:t>
            </a:r>
          </a:p>
        </p:txBody>
      </p:sp>
    </p:spTree>
    <p:extLst>
      <p:ext uri="{BB962C8B-B14F-4D97-AF65-F5344CB8AC3E}">
        <p14:creationId xmlns:p14="http://schemas.microsoft.com/office/powerpoint/2010/main" val="25614388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Y20 Co-Sell Guide" descr="FY20 Co-sell Guide">
            <a:extLst>
              <a:ext uri="{FF2B5EF4-FFF2-40B4-BE49-F238E27FC236}">
                <a16:creationId xmlns:a16="http://schemas.microsoft.com/office/drawing/2014/main" id="{6CF67FE7-FDF2-485E-920B-C579DAED9632}"/>
              </a:ext>
            </a:extLst>
          </p:cNvPr>
          <p:cNvSpPr>
            <a:spLocks noGrp="1"/>
          </p:cNvSpPr>
          <p:nvPr>
            <p:ph type="title"/>
          </p:nvPr>
        </p:nvSpPr>
        <p:spPr>
          <a:xfrm>
            <a:off x="339958" y="2457326"/>
            <a:ext cx="5473613" cy="2585323"/>
          </a:xfrm>
        </p:spPr>
        <p:txBody>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hu-HU">
                <a:latin typeface="Segoe UI Semibold"/>
              </a:rPr>
              <a:t>Azure</a:t>
            </a:r>
            <a:br>
              <a:rPr lang="hu-HU">
                <a:latin typeface="Segoe UI Semibold"/>
              </a:rPr>
            </a:br>
            <a:r>
              <a:rPr lang="hu-HU" sz="2400">
                <a:latin typeface="Segoe UI Semibold"/>
              </a:rPr>
              <a:t>Applications, Infrastructure, Data, AI</a:t>
            </a:r>
            <a:br>
              <a:rPr lang="hu-HU">
                <a:latin typeface="Segoe UI Semibold"/>
              </a:rPr>
            </a:br>
            <a:br>
              <a:rPr lang="hu-HU">
                <a:latin typeface="Segoe UI Semibold"/>
              </a:rPr>
            </a:br>
            <a:br>
              <a:rPr lang="hu-HU">
                <a:latin typeface="Segoe UI Semibold"/>
              </a:rPr>
            </a:br>
            <a:r>
              <a:rPr lang="hu-HU">
                <a:latin typeface="Segoe UI Semibold"/>
              </a:rPr>
              <a:t>Tomas Pavlu</a:t>
            </a:r>
            <a:endParaRPr kumimoji="0" lang="hu-HU" sz="9600" b="0" i="0" u="none" strike="noStrike" kern="1200" cap="none" spc="-50" normalizeH="0" baseline="0" noProof="0">
              <a:ln w="3175">
                <a:noFill/>
              </a:ln>
              <a:solidFill>
                <a:srgbClr val="50E6FF"/>
              </a:solidFill>
              <a:effectLst/>
              <a:uLnTx/>
              <a:uFillTx/>
              <a:latin typeface="Segoe UI Semibold"/>
              <a:ea typeface="+mn-ea"/>
              <a:cs typeface="Segoe UI" panose="020B0502040204020203" pitchFamily="34" charset="0"/>
            </a:endParaRPr>
          </a:p>
        </p:txBody>
      </p:sp>
      <p:pic>
        <p:nvPicPr>
          <p:cNvPr id="6" name="Co-sell graphic" descr="Connections">
            <a:extLst>
              <a:ext uri="{FF2B5EF4-FFF2-40B4-BE49-F238E27FC236}">
                <a16:creationId xmlns:a16="http://schemas.microsoft.com/office/drawing/2014/main" id="{E07770A4-D2E5-414E-9EE1-4890FFB473C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35605" y="-82866"/>
            <a:ext cx="6826477" cy="6826477"/>
          </a:xfrm>
          <a:prstGeom prst="rect">
            <a:avLst/>
          </a:prstGeom>
        </p:spPr>
      </p:pic>
    </p:spTree>
    <p:extLst>
      <p:ext uri="{BB962C8B-B14F-4D97-AF65-F5344CB8AC3E}">
        <p14:creationId xmlns:p14="http://schemas.microsoft.com/office/powerpoint/2010/main" val="4547454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8B676000-A100-4CDB-B964-AF17121DD1BB}"/>
              </a:ext>
            </a:extLst>
          </p:cNvPr>
          <p:cNvSpPr txBox="1">
            <a:spLocks/>
          </p:cNvSpPr>
          <p:nvPr/>
        </p:nvSpPr>
        <p:spPr>
          <a:xfrm>
            <a:off x="188838" y="91440"/>
            <a:ext cx="11756571" cy="484094"/>
          </a:xfrm>
          <a:prstGeom prst="rect">
            <a:avLst/>
          </a:prstGeom>
        </p:spPr>
        <p:txBody>
          <a:bodyPr/>
          <a:lst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147" normalizeH="0" baseline="0" noProof="0">
                <a:ln w="3175">
                  <a:noFill/>
                </a:ln>
                <a:solidFill>
                  <a:srgbClr val="0072C6"/>
                </a:solidFill>
                <a:effectLst/>
                <a:uLnTx/>
                <a:uFillTx/>
                <a:latin typeface="Segoe UI Semilight" panose="020B0402040204020203" pitchFamily="34" charset="0"/>
                <a:ea typeface="+mn-ea"/>
                <a:cs typeface="Segoe UI Semilight" panose="020B0402040204020203" pitchFamily="34" charset="0"/>
              </a:rPr>
              <a:t>FY21 </a:t>
            </a:r>
            <a:r>
              <a:rPr kumimoji="0" lang="cs-CZ" sz="2400" b="1" i="0" u="none" strike="noStrike" kern="1200" cap="none" spc="-147" normalizeH="0" baseline="0" noProof="0">
                <a:ln w="3175">
                  <a:noFill/>
                </a:ln>
                <a:solidFill>
                  <a:srgbClr val="0072C6"/>
                </a:solidFill>
                <a:effectLst/>
                <a:uLnTx/>
                <a:uFillTx/>
                <a:latin typeface="Segoe UI Semilight" panose="020B0402040204020203" pitchFamily="34" charset="0"/>
                <a:ea typeface="+mn-ea"/>
                <a:cs typeface="Segoe UI Semilight" panose="020B0402040204020203" pitchFamily="34" charset="0"/>
              </a:rPr>
              <a:t>Azure </a:t>
            </a:r>
            <a:r>
              <a:rPr kumimoji="0" lang="en-US" sz="2400" b="1" i="0" u="none" strike="noStrike" kern="1200" cap="none" spc="-147" normalizeH="0" baseline="0" noProof="0">
                <a:ln w="3175">
                  <a:noFill/>
                </a:ln>
                <a:solidFill>
                  <a:srgbClr val="0072C6"/>
                </a:solidFill>
                <a:effectLst/>
                <a:uLnTx/>
                <a:uFillTx/>
                <a:latin typeface="Segoe UI Semilight" panose="020B0402040204020203" pitchFamily="34" charset="0"/>
                <a:ea typeface="+mn-ea"/>
                <a:cs typeface="Segoe UI Semilight" panose="020B0402040204020203" pitchFamily="34" charset="0"/>
              </a:rPr>
              <a:t>Priorities</a:t>
            </a:r>
            <a:r>
              <a:rPr kumimoji="0" lang="cs-CZ" sz="2400" b="1" i="0" u="none" strike="noStrike" kern="1200" cap="none" spc="-147" normalizeH="0" baseline="0" noProof="0">
                <a:ln w="3175">
                  <a:noFill/>
                </a:ln>
                <a:solidFill>
                  <a:srgbClr val="0072C6"/>
                </a:solidFill>
                <a:effectLst/>
                <a:uLnTx/>
                <a:uFillTx/>
                <a:latin typeface="Segoe UI Semilight" panose="020B0402040204020203" pitchFamily="34" charset="0"/>
                <a:ea typeface="+mn-ea"/>
                <a:cs typeface="Segoe UI Semilight" panose="020B0402040204020203" pitchFamily="34" charset="0"/>
              </a:rPr>
              <a:t>, Sales Plays</a:t>
            </a:r>
            <a:endParaRPr kumimoji="0" lang="en-US" sz="2400" b="0" i="0" u="none" strike="noStrike" kern="1200" cap="none" spc="-147" normalizeH="0" baseline="0" noProof="0">
              <a:ln w="3175">
                <a:noFill/>
              </a:ln>
              <a:solidFill>
                <a:srgbClr val="0072C6"/>
              </a:solidFill>
              <a:effectLst/>
              <a:uLnTx/>
              <a:uFillTx/>
              <a:latin typeface="Segoe UI Semilight" panose="020B0402040204020203" pitchFamily="34" charset="0"/>
              <a:ea typeface="+mn-ea"/>
              <a:cs typeface="Segoe UI Semilight" panose="020B0402040204020203" pitchFamily="34" charset="0"/>
            </a:endParaRPr>
          </a:p>
        </p:txBody>
      </p:sp>
      <p:sp>
        <p:nvSpPr>
          <p:cNvPr id="13" name="TextBox 12">
            <a:extLst>
              <a:ext uri="{FF2B5EF4-FFF2-40B4-BE49-F238E27FC236}">
                <a16:creationId xmlns:a16="http://schemas.microsoft.com/office/drawing/2014/main" id="{E88F39BF-8003-4465-A304-E63E6532E01A}"/>
              </a:ext>
            </a:extLst>
          </p:cNvPr>
          <p:cNvSpPr txBox="1"/>
          <p:nvPr/>
        </p:nvSpPr>
        <p:spPr>
          <a:xfrm>
            <a:off x="192024" y="585216"/>
            <a:ext cx="7848600" cy="307777"/>
          </a:xfrm>
          <a:prstGeom prst="rect">
            <a:avLst/>
          </a:prstGeom>
          <a:noFill/>
        </p:spPr>
        <p:txBody>
          <a:bodyPr wrap="square" lIns="0" tIns="0" rIns="0" bIns="0" rtlCol="0">
            <a:spAutoFit/>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gradFill>
                  <a:gsLst>
                    <a:gs pos="0">
                      <a:srgbClr val="000000"/>
                    </a:gs>
                    <a:gs pos="100000">
                      <a:srgbClr val="000000"/>
                    </a:gs>
                  </a:gsLst>
                  <a:lin ang="5400000" scaled="1"/>
                </a:gradFill>
                <a:effectLst/>
                <a:uLnTx/>
                <a:uFillTx/>
                <a:latin typeface="Segoe UI"/>
                <a:ea typeface="+mn-ea"/>
                <a:cs typeface="Segoe UI"/>
              </a:rPr>
              <a:t>Applications, Infrastructure, Data, AI</a:t>
            </a:r>
            <a:endParaRPr kumimoji="0" lang="en-IN"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Segoe UI" pitchFamily="34" charset="0"/>
              <a:cs typeface="Segoe UI"/>
            </a:endParaRPr>
          </a:p>
        </p:txBody>
      </p:sp>
      <p:pic>
        <p:nvPicPr>
          <p:cNvPr id="15" name="Picture 14">
            <a:extLst>
              <a:ext uri="{FF2B5EF4-FFF2-40B4-BE49-F238E27FC236}">
                <a16:creationId xmlns:a16="http://schemas.microsoft.com/office/drawing/2014/main" id="{6D2FBC6E-33FF-4ED0-A5FD-9FF3480CAFB4}"/>
              </a:ext>
            </a:extLst>
          </p:cNvPr>
          <p:cNvPicPr>
            <a:picLocks noChangeAspect="1"/>
          </p:cNvPicPr>
          <p:nvPr/>
        </p:nvPicPr>
        <p:blipFill rotWithShape="1">
          <a:blip r:embed="rId3"/>
          <a:srcRect r="30781"/>
          <a:stretch/>
        </p:blipFill>
        <p:spPr>
          <a:xfrm>
            <a:off x="322189" y="1400449"/>
            <a:ext cx="5395533" cy="3287326"/>
          </a:xfrm>
          <a:prstGeom prst="rect">
            <a:avLst/>
          </a:prstGeom>
        </p:spPr>
      </p:pic>
      <p:pic>
        <p:nvPicPr>
          <p:cNvPr id="2" name="Picture 1" descr="A picture containing game, drawing&#10;&#10;Description automatically generated">
            <a:extLst>
              <a:ext uri="{FF2B5EF4-FFF2-40B4-BE49-F238E27FC236}">
                <a16:creationId xmlns:a16="http://schemas.microsoft.com/office/drawing/2014/main" id="{EB1A1C1B-07CD-493D-BC64-A5F23803A9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83710" y="31421"/>
            <a:ext cx="1209040" cy="643563"/>
          </a:xfrm>
          <a:prstGeom prst="rect">
            <a:avLst/>
          </a:prstGeom>
        </p:spPr>
      </p:pic>
      <p:pic>
        <p:nvPicPr>
          <p:cNvPr id="4" name="Picture 3">
            <a:extLst>
              <a:ext uri="{FF2B5EF4-FFF2-40B4-BE49-F238E27FC236}">
                <a16:creationId xmlns:a16="http://schemas.microsoft.com/office/drawing/2014/main" id="{526E6540-F0DA-42F1-898F-0E9A9325D712}"/>
              </a:ext>
            </a:extLst>
          </p:cNvPr>
          <p:cNvPicPr>
            <a:picLocks noChangeAspect="1"/>
          </p:cNvPicPr>
          <p:nvPr/>
        </p:nvPicPr>
        <p:blipFill>
          <a:blip r:embed="rId5"/>
          <a:stretch>
            <a:fillRect/>
          </a:stretch>
        </p:blipFill>
        <p:spPr>
          <a:xfrm>
            <a:off x="188838" y="4793602"/>
            <a:ext cx="2611293" cy="1532554"/>
          </a:xfrm>
          <a:prstGeom prst="rect">
            <a:avLst/>
          </a:prstGeom>
        </p:spPr>
      </p:pic>
      <p:pic>
        <p:nvPicPr>
          <p:cNvPr id="7" name="Picture 6">
            <a:extLst>
              <a:ext uri="{FF2B5EF4-FFF2-40B4-BE49-F238E27FC236}">
                <a16:creationId xmlns:a16="http://schemas.microsoft.com/office/drawing/2014/main" id="{3C09A5DB-6BE0-40F1-8E33-899A76EA60ED}"/>
              </a:ext>
            </a:extLst>
          </p:cNvPr>
          <p:cNvPicPr>
            <a:picLocks noChangeAspect="1"/>
          </p:cNvPicPr>
          <p:nvPr/>
        </p:nvPicPr>
        <p:blipFill>
          <a:blip r:embed="rId6"/>
          <a:stretch>
            <a:fillRect/>
          </a:stretch>
        </p:blipFill>
        <p:spPr>
          <a:xfrm>
            <a:off x="6737505" y="1844653"/>
            <a:ext cx="5265657" cy="3903214"/>
          </a:xfrm>
          <a:prstGeom prst="rect">
            <a:avLst/>
          </a:prstGeom>
        </p:spPr>
      </p:pic>
      <p:sp>
        <p:nvSpPr>
          <p:cNvPr id="8" name="Arrow: Right 7">
            <a:extLst>
              <a:ext uri="{FF2B5EF4-FFF2-40B4-BE49-F238E27FC236}">
                <a16:creationId xmlns:a16="http://schemas.microsoft.com/office/drawing/2014/main" id="{EC828DF0-2450-461E-9A93-DAAE356EF17A}"/>
              </a:ext>
            </a:extLst>
          </p:cNvPr>
          <p:cNvSpPr/>
          <p:nvPr/>
        </p:nvSpPr>
        <p:spPr bwMode="auto">
          <a:xfrm>
            <a:off x="6016375" y="3347046"/>
            <a:ext cx="721130" cy="1102799"/>
          </a:xfrm>
          <a:prstGeom prst="rightArrow">
            <a:avLst>
              <a:gd name="adj1" fmla="val 50000"/>
              <a:gd name="adj2" fmla="val 50000"/>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1F5D70CE-7F15-44F3-84EB-B9031BC52A71}"/>
              </a:ext>
            </a:extLst>
          </p:cNvPr>
          <p:cNvSpPr/>
          <p:nvPr/>
        </p:nvSpPr>
        <p:spPr bwMode="auto">
          <a:xfrm>
            <a:off x="130629" y="1200150"/>
            <a:ext cx="5666014" cy="5396593"/>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020406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E2739007-5209-463A-AE93-6881D109E075}"/>
              </a:ext>
            </a:extLst>
          </p:cNvPr>
          <p:cNvSpPr/>
          <p:nvPr/>
        </p:nvSpPr>
        <p:spPr bwMode="auto">
          <a:xfrm rot="16200000">
            <a:off x="8228967" y="2191249"/>
            <a:ext cx="297004" cy="6288325"/>
          </a:xfrm>
          <a:prstGeom prst="rect">
            <a:avLst/>
          </a:prstGeom>
          <a:solidFill>
            <a:srgbClr val="50E6FF">
              <a:lumMod val="75000"/>
              <a:alpha val="50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3">
            <a:extLst>
              <a:ext uri="{FF2B5EF4-FFF2-40B4-BE49-F238E27FC236}">
                <a16:creationId xmlns:a16="http://schemas.microsoft.com/office/drawing/2014/main" id="{8B676000-A100-4CDB-B964-AF17121DD1BB}"/>
              </a:ext>
            </a:extLst>
          </p:cNvPr>
          <p:cNvSpPr txBox="1">
            <a:spLocks/>
          </p:cNvSpPr>
          <p:nvPr/>
        </p:nvSpPr>
        <p:spPr>
          <a:xfrm>
            <a:off x="188838" y="91440"/>
            <a:ext cx="11756571" cy="484094"/>
          </a:xfrm>
          <a:prstGeom prst="rect">
            <a:avLst/>
          </a:prstGeom>
        </p:spPr>
        <p:txBody>
          <a:bodyPr/>
          <a:lst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147" normalizeH="0" baseline="0" noProof="0">
                <a:ln w="3175">
                  <a:noFill/>
                </a:ln>
                <a:solidFill>
                  <a:srgbClr val="0072C6"/>
                </a:solidFill>
                <a:effectLst/>
                <a:uLnTx/>
                <a:uFillTx/>
                <a:latin typeface="Segoe UI Semilight" panose="020B0402040204020203" pitchFamily="34" charset="0"/>
                <a:ea typeface="+mn-ea"/>
                <a:cs typeface="Segoe UI Semilight" panose="020B0402040204020203" pitchFamily="34" charset="0"/>
              </a:rPr>
              <a:t>Migrate</a:t>
            </a:r>
            <a:endParaRPr kumimoji="0" lang="en-US" sz="2400" b="0" i="0" u="none" strike="noStrike" kern="1200" cap="none" spc="-147" normalizeH="0" baseline="0" noProof="0">
              <a:ln w="3175">
                <a:noFill/>
              </a:ln>
              <a:solidFill>
                <a:srgbClr val="0072C6"/>
              </a:solidFill>
              <a:effectLst/>
              <a:uLnTx/>
              <a:uFillTx/>
              <a:latin typeface="Segoe UI Semilight" panose="020B0402040204020203" pitchFamily="34" charset="0"/>
              <a:ea typeface="+mn-ea"/>
              <a:cs typeface="Segoe UI Semilight" panose="020B0402040204020203" pitchFamily="34" charset="0"/>
            </a:endParaRPr>
          </a:p>
        </p:txBody>
      </p:sp>
      <p:pic>
        <p:nvPicPr>
          <p:cNvPr id="2" name="Picture 1" descr="A picture containing game, drawing&#10;&#10;Description automatically generated">
            <a:extLst>
              <a:ext uri="{FF2B5EF4-FFF2-40B4-BE49-F238E27FC236}">
                <a16:creationId xmlns:a16="http://schemas.microsoft.com/office/drawing/2014/main" id="{EB1A1C1B-07CD-493D-BC64-A5F23803A9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3710" y="31421"/>
            <a:ext cx="1209040" cy="643563"/>
          </a:xfrm>
          <a:prstGeom prst="rect">
            <a:avLst/>
          </a:prstGeom>
        </p:spPr>
      </p:pic>
      <p:sp>
        <p:nvSpPr>
          <p:cNvPr id="51" name="Rectangle 50">
            <a:extLst>
              <a:ext uri="{FF2B5EF4-FFF2-40B4-BE49-F238E27FC236}">
                <a16:creationId xmlns:a16="http://schemas.microsoft.com/office/drawing/2014/main" id="{538D0E7E-BFD5-4472-9230-3612695AF40B}"/>
              </a:ext>
            </a:extLst>
          </p:cNvPr>
          <p:cNvSpPr/>
          <p:nvPr/>
        </p:nvSpPr>
        <p:spPr bwMode="auto">
          <a:xfrm>
            <a:off x="68903" y="558727"/>
            <a:ext cx="11956863" cy="1390379"/>
          </a:xfrm>
          <a:prstGeom prst="rect">
            <a:avLst/>
          </a:prstGeom>
          <a:solidFill>
            <a:srgbClr val="FFFFFF">
              <a:lumMod val="95000"/>
              <a:alpha val="50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10EF9F54-FEB6-44AC-96E3-B7C3B4A28DD2}"/>
              </a:ext>
            </a:extLst>
          </p:cNvPr>
          <p:cNvSpPr/>
          <p:nvPr/>
        </p:nvSpPr>
        <p:spPr>
          <a:xfrm>
            <a:off x="0" y="5621463"/>
            <a:ext cx="12033149" cy="960491"/>
          </a:xfrm>
          <a:prstGeom prst="rect">
            <a:avLst/>
          </a:prstGeom>
          <a:solidFill>
            <a:srgbClr val="FFFFFF">
              <a:lumMod val="95000"/>
            </a:srgbClr>
          </a:solidFill>
          <a:ln w="10795" cap="flat" cmpd="sng" algn="ctr">
            <a:noFill/>
            <a:prstDash val="solid"/>
          </a:ln>
          <a:effectLst/>
        </p:spPr>
        <p:txBody>
          <a:bodyPr rtlCol="0" anchor="ctr"/>
          <a:lstStyle/>
          <a:p>
            <a:pPr marL="0" marR="0" lvl="0" indent="0" algn="ctr" defTabSz="380985"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Roboto Light"/>
              <a:ea typeface="+mn-ea"/>
              <a:cs typeface="+mn-cs"/>
            </a:endParaRPr>
          </a:p>
        </p:txBody>
      </p:sp>
      <p:sp>
        <p:nvSpPr>
          <p:cNvPr id="54" name="Rectangle 53">
            <a:extLst>
              <a:ext uri="{FF2B5EF4-FFF2-40B4-BE49-F238E27FC236}">
                <a16:creationId xmlns:a16="http://schemas.microsoft.com/office/drawing/2014/main" id="{7C4849A5-29D2-4EA3-9152-EA371F275B77}"/>
              </a:ext>
            </a:extLst>
          </p:cNvPr>
          <p:cNvSpPr/>
          <p:nvPr/>
        </p:nvSpPr>
        <p:spPr>
          <a:xfrm>
            <a:off x="67735" y="5643693"/>
            <a:ext cx="1466826" cy="951432"/>
          </a:xfrm>
          <a:prstGeom prst="rect">
            <a:avLst/>
          </a:prstGeom>
          <a:solidFill>
            <a:srgbClr val="0D0D0D"/>
          </a:solidFill>
          <a:ln w="10795" cap="flat" cmpd="sng" algn="ctr">
            <a:noFill/>
            <a:prstDash val="solid"/>
          </a:ln>
          <a:effectLst/>
        </p:spPr>
        <p:txBody>
          <a:bodyPr rtlCol="0" anchor="ctr"/>
          <a:lstStyle/>
          <a:p>
            <a:pPr marL="0" marR="0" lvl="0" indent="0" algn="ctr" defTabSz="380985"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Roboto Light"/>
              <a:ea typeface="+mn-ea"/>
              <a:cs typeface="+mn-cs"/>
            </a:endParaRPr>
          </a:p>
        </p:txBody>
      </p:sp>
      <p:sp>
        <p:nvSpPr>
          <p:cNvPr id="55" name="Rectangle 54">
            <a:extLst>
              <a:ext uri="{FF2B5EF4-FFF2-40B4-BE49-F238E27FC236}">
                <a16:creationId xmlns:a16="http://schemas.microsoft.com/office/drawing/2014/main" id="{4A65F77D-B147-4563-AE99-A30DCEDD8C05}"/>
              </a:ext>
            </a:extLst>
          </p:cNvPr>
          <p:cNvSpPr/>
          <p:nvPr/>
        </p:nvSpPr>
        <p:spPr>
          <a:xfrm>
            <a:off x="67735" y="1920080"/>
            <a:ext cx="1466826" cy="3756647"/>
          </a:xfrm>
          <a:prstGeom prst="rect">
            <a:avLst/>
          </a:prstGeom>
          <a:solidFill>
            <a:srgbClr val="243A5E"/>
          </a:solidFill>
          <a:ln>
            <a:noFill/>
          </a:ln>
          <a:effectLst/>
        </p:spPr>
        <p:txBody>
          <a:bodyPr rtlCol="0" anchor="ctr"/>
          <a:lstStyle/>
          <a:p>
            <a:pPr marL="0" marR="0" lvl="0" indent="0" algn="ctr" defTabSz="380985"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Roboto Light"/>
              <a:ea typeface="+mn-ea"/>
              <a:cs typeface="+mn-cs"/>
            </a:endParaRPr>
          </a:p>
        </p:txBody>
      </p:sp>
      <p:sp>
        <p:nvSpPr>
          <p:cNvPr id="56" name="Rectangle 55">
            <a:extLst>
              <a:ext uri="{FF2B5EF4-FFF2-40B4-BE49-F238E27FC236}">
                <a16:creationId xmlns:a16="http://schemas.microsoft.com/office/drawing/2014/main" id="{E9BE8E97-162F-4879-8761-29B2AC386B6B}"/>
              </a:ext>
            </a:extLst>
          </p:cNvPr>
          <p:cNvSpPr/>
          <p:nvPr/>
        </p:nvSpPr>
        <p:spPr>
          <a:xfrm>
            <a:off x="68903" y="558726"/>
            <a:ext cx="1465823" cy="1371229"/>
          </a:xfrm>
          <a:prstGeom prst="rect">
            <a:avLst/>
          </a:prstGeom>
          <a:solidFill>
            <a:srgbClr val="0078D4"/>
          </a:solidFill>
          <a:ln w="10795" cap="flat" cmpd="sng" algn="ctr">
            <a:noFill/>
            <a:prstDash val="solid"/>
          </a:ln>
          <a:effectLst/>
        </p:spPr>
        <p:txBody>
          <a:bodyPr rtlCol="0" anchor="ctr"/>
          <a:lstStyle/>
          <a:p>
            <a:pPr marL="0" marR="0" lvl="0" indent="0" algn="ctr" defTabSz="380985"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Roboto Light"/>
              <a:ea typeface="+mn-ea"/>
              <a:cs typeface="+mn-cs"/>
            </a:endParaRPr>
          </a:p>
        </p:txBody>
      </p:sp>
      <p:sp>
        <p:nvSpPr>
          <p:cNvPr id="57" name="Text Placeholder 6">
            <a:extLst>
              <a:ext uri="{FF2B5EF4-FFF2-40B4-BE49-F238E27FC236}">
                <a16:creationId xmlns:a16="http://schemas.microsoft.com/office/drawing/2014/main" id="{8AECE521-4D13-4CD9-B667-9B1D00FA62B7}"/>
              </a:ext>
            </a:extLst>
          </p:cNvPr>
          <p:cNvSpPr txBox="1">
            <a:spLocks/>
          </p:cNvSpPr>
          <p:nvPr/>
        </p:nvSpPr>
        <p:spPr>
          <a:xfrm>
            <a:off x="108061" y="1152469"/>
            <a:ext cx="1308212" cy="553998"/>
          </a:xfrm>
          <a:prstGeom prst="rect">
            <a:avLst/>
          </a:prstGeom>
        </p:spPr>
        <p:txBody>
          <a:bodyPr vert="horz" wrap="square" lIns="0" tIns="0" rIns="0" bIns="0" rtlCol="0">
            <a:spAutoFit/>
          </a:bodyPr>
          <a:lstStyle>
            <a:lvl1pPr marL="0" indent="0" algn="l" defTabSz="1036290" rtl="0" eaLnBrk="1" latinLnBrk="0" hangingPunct="1">
              <a:lnSpc>
                <a:spcPct val="90000"/>
              </a:lnSpc>
              <a:spcBef>
                <a:spcPts val="1133"/>
              </a:spcBef>
              <a:buFont typeface="Arial" panose="020B0604020202020204" pitchFamily="34" charset="0"/>
              <a:buNone/>
              <a:defRPr sz="2493" kern="1200">
                <a:solidFill>
                  <a:schemeClr val="bg2"/>
                </a:solidFill>
                <a:latin typeface="+mn-lt"/>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720" kern="1200">
                <a:solidFill>
                  <a:schemeClr val="tx1"/>
                </a:solidFill>
                <a:latin typeface="+mn-lt"/>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267" kern="1200">
                <a:solidFill>
                  <a:schemeClr val="tx1"/>
                </a:solidFill>
                <a:latin typeface="+mn-lt"/>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a:lstStyle>
          <a:p>
            <a:pPr marL="0" marR="0" lvl="0" indent="0" algn="ctr" defTabSz="863505" rtl="0" eaLnBrk="1" fontAlgn="auto" latinLnBrk="0" hangingPunct="1">
              <a:lnSpc>
                <a:spcPct val="100000"/>
              </a:lnSpc>
              <a:spcBef>
                <a:spcPts val="500"/>
              </a:spcBef>
              <a:spcAft>
                <a:spcPts val="0"/>
              </a:spcAft>
              <a:buClrTx/>
              <a:buSzTx/>
              <a:buFont typeface="Arial" panose="020B0604020202020204" pitchFamily="34" charset="0"/>
              <a:buNone/>
              <a:tabLst/>
              <a:defRPr/>
            </a:pPr>
            <a:r>
              <a:rPr kumimoji="0" lang="cs-CZ" sz="1200" b="0" i="0" u="none" strike="noStrike" kern="1200" cap="none" spc="100" normalizeH="0" baseline="0" noProof="0">
                <a:ln>
                  <a:noFill/>
                </a:ln>
                <a:solidFill>
                  <a:prstClr val="white"/>
                </a:solidFill>
                <a:effectLst/>
                <a:uLnTx/>
                <a:uFillTx/>
                <a:latin typeface="Segoe UI Semibold"/>
                <a:ea typeface="Roboto Medium" panose="02000000000000000000" pitchFamily="2" charset="0"/>
                <a:cs typeface="+mn-cs"/>
              </a:rPr>
              <a:t>MIGRATE </a:t>
            </a:r>
            <a:r>
              <a:rPr kumimoji="0" lang="en-US" sz="1200" b="0" i="0" u="none" strike="noStrike" kern="1200" cap="none" spc="100" normalizeH="0" baseline="0" noProof="0">
                <a:ln>
                  <a:noFill/>
                </a:ln>
                <a:solidFill>
                  <a:prstClr val="white"/>
                </a:solidFill>
                <a:effectLst/>
                <a:uLnTx/>
                <a:uFillTx/>
                <a:latin typeface="Segoe UI Semibold"/>
                <a:ea typeface="Roboto Medium" panose="02000000000000000000" pitchFamily="2" charset="0"/>
                <a:cs typeface="+mn-cs"/>
              </a:rPr>
              <a:t>Priority</a:t>
            </a:r>
            <a:br>
              <a:rPr kumimoji="0" lang="en-US" sz="1200" b="0" i="0" u="none" strike="noStrike" kern="1200" cap="none" spc="100" normalizeH="0" baseline="0" noProof="0">
                <a:ln>
                  <a:noFill/>
                </a:ln>
                <a:solidFill>
                  <a:prstClr val="white"/>
                </a:solidFill>
                <a:effectLst/>
                <a:uLnTx/>
                <a:uFillTx/>
                <a:latin typeface="Segoe UI Semibold"/>
                <a:ea typeface="Roboto Medium" panose="02000000000000000000" pitchFamily="2" charset="0"/>
                <a:cs typeface="+mn-cs"/>
              </a:rPr>
            </a:br>
            <a:r>
              <a:rPr kumimoji="0" lang="en-US" sz="1200" b="0" i="0" u="none" strike="noStrike" kern="1200" cap="none" spc="100" normalizeH="0" baseline="0" noProof="0">
                <a:ln>
                  <a:noFill/>
                </a:ln>
                <a:solidFill>
                  <a:prstClr val="white"/>
                </a:solidFill>
                <a:effectLst/>
                <a:uLnTx/>
                <a:uFillTx/>
                <a:latin typeface="Segoe UI Semibold"/>
                <a:ea typeface="Roboto Medium" panose="02000000000000000000" pitchFamily="2" charset="0"/>
                <a:cs typeface="+mn-cs"/>
              </a:rPr>
              <a:t>OVERVIEW</a:t>
            </a:r>
          </a:p>
        </p:txBody>
      </p:sp>
      <p:sp>
        <p:nvSpPr>
          <p:cNvPr id="58" name="Text Placeholder 6">
            <a:extLst>
              <a:ext uri="{FF2B5EF4-FFF2-40B4-BE49-F238E27FC236}">
                <a16:creationId xmlns:a16="http://schemas.microsoft.com/office/drawing/2014/main" id="{DBEB2347-430A-439F-A093-21964251149C}"/>
              </a:ext>
            </a:extLst>
          </p:cNvPr>
          <p:cNvSpPr txBox="1">
            <a:spLocks/>
          </p:cNvSpPr>
          <p:nvPr/>
        </p:nvSpPr>
        <p:spPr>
          <a:xfrm>
            <a:off x="321864" y="6118067"/>
            <a:ext cx="955133" cy="369332"/>
          </a:xfrm>
          <a:prstGeom prst="rect">
            <a:avLst/>
          </a:prstGeom>
        </p:spPr>
        <p:txBody>
          <a:bodyPr vert="horz" wrap="none" lIns="0" tIns="0" rIns="0" bIns="0" rtlCol="0">
            <a:spAutoFit/>
          </a:bodyPr>
          <a:lstStyle>
            <a:lvl1pPr marL="0" indent="0" algn="l" defTabSz="1036290" rtl="0" eaLnBrk="1" latinLnBrk="0" hangingPunct="1">
              <a:lnSpc>
                <a:spcPct val="90000"/>
              </a:lnSpc>
              <a:spcBef>
                <a:spcPts val="1133"/>
              </a:spcBef>
              <a:buFont typeface="Arial" panose="020B0604020202020204" pitchFamily="34" charset="0"/>
              <a:buNone/>
              <a:defRPr sz="2493" kern="1200">
                <a:solidFill>
                  <a:schemeClr val="bg2"/>
                </a:solidFill>
                <a:latin typeface="+mn-lt"/>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720" kern="1200">
                <a:solidFill>
                  <a:schemeClr val="tx1"/>
                </a:solidFill>
                <a:latin typeface="+mn-lt"/>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267" kern="1200">
                <a:solidFill>
                  <a:schemeClr val="tx1"/>
                </a:solidFill>
                <a:latin typeface="+mn-lt"/>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a:lstStyle>
          <a:p>
            <a:pPr marL="0" marR="0" lvl="0" indent="0" algn="ctr" defTabSz="863505" rtl="0" eaLnBrk="1" fontAlgn="auto" latinLnBrk="0" hangingPunct="1">
              <a:lnSpc>
                <a:spcPct val="100000"/>
              </a:lnSpc>
              <a:spcBef>
                <a:spcPts val="500"/>
              </a:spcBef>
              <a:spcAft>
                <a:spcPts val="0"/>
              </a:spcAft>
              <a:buClrTx/>
              <a:buSzTx/>
              <a:buFont typeface="Arial" panose="020B0604020202020204" pitchFamily="34" charset="0"/>
              <a:buNone/>
              <a:tabLst/>
              <a:defRPr/>
            </a:pPr>
            <a:r>
              <a:rPr kumimoji="0" lang="en-US" sz="1200" b="0" i="0" u="none" strike="noStrike" kern="1200" cap="none" spc="100" normalizeH="0" baseline="0" noProof="0">
                <a:ln>
                  <a:noFill/>
                </a:ln>
                <a:solidFill>
                  <a:prstClr val="white"/>
                </a:solidFill>
                <a:effectLst/>
                <a:uLnTx/>
                <a:uFillTx/>
                <a:latin typeface="Segoe UI Semibold"/>
                <a:ea typeface="Roboto Medium" panose="02000000000000000000" pitchFamily="2" charset="0"/>
                <a:cs typeface="+mn-cs"/>
              </a:rPr>
              <a:t>RELEVANT</a:t>
            </a:r>
            <a:br>
              <a:rPr kumimoji="0" lang="en-US" sz="1200" b="0" i="0" u="none" strike="noStrike" kern="1200" cap="none" spc="100" normalizeH="0" baseline="0" noProof="0">
                <a:ln>
                  <a:noFill/>
                </a:ln>
                <a:solidFill>
                  <a:prstClr val="white"/>
                </a:solidFill>
                <a:effectLst/>
                <a:uLnTx/>
                <a:uFillTx/>
                <a:latin typeface="Segoe UI Semibold"/>
                <a:ea typeface="Roboto Medium" panose="02000000000000000000" pitchFamily="2" charset="0"/>
                <a:cs typeface="+mn-cs"/>
              </a:rPr>
            </a:br>
            <a:r>
              <a:rPr kumimoji="0" lang="en-US" sz="1200" b="0" i="0" u="none" strike="noStrike" kern="1200" cap="none" spc="100" normalizeH="0" baseline="0" noProof="0">
                <a:ln>
                  <a:noFill/>
                </a:ln>
                <a:solidFill>
                  <a:prstClr val="white"/>
                </a:solidFill>
                <a:effectLst/>
                <a:uLnTx/>
                <a:uFillTx/>
                <a:latin typeface="Segoe UI Semibold"/>
                <a:ea typeface="Roboto Medium" panose="02000000000000000000" pitchFamily="2" charset="0"/>
                <a:cs typeface="+mn-cs"/>
              </a:rPr>
              <a:t>RESOURCES</a:t>
            </a:r>
          </a:p>
        </p:txBody>
      </p:sp>
      <p:sp>
        <p:nvSpPr>
          <p:cNvPr id="59" name="Text Placeholder 6">
            <a:extLst>
              <a:ext uri="{FF2B5EF4-FFF2-40B4-BE49-F238E27FC236}">
                <a16:creationId xmlns:a16="http://schemas.microsoft.com/office/drawing/2014/main" id="{46954799-0519-4AA1-A4F9-56C5258CB3BF}"/>
              </a:ext>
            </a:extLst>
          </p:cNvPr>
          <p:cNvSpPr txBox="1">
            <a:spLocks/>
          </p:cNvSpPr>
          <p:nvPr/>
        </p:nvSpPr>
        <p:spPr>
          <a:xfrm>
            <a:off x="194302" y="3408078"/>
            <a:ext cx="1210267" cy="553998"/>
          </a:xfrm>
          <a:prstGeom prst="rect">
            <a:avLst/>
          </a:prstGeom>
        </p:spPr>
        <p:txBody>
          <a:bodyPr vert="horz" wrap="none" lIns="0" tIns="0" rIns="0" bIns="0" rtlCol="0">
            <a:spAutoFit/>
          </a:bodyPr>
          <a:lstStyle>
            <a:lvl1pPr marL="0" indent="0" algn="l" defTabSz="1036290" rtl="0" eaLnBrk="1" latinLnBrk="0" hangingPunct="1">
              <a:lnSpc>
                <a:spcPct val="90000"/>
              </a:lnSpc>
              <a:spcBef>
                <a:spcPts val="1133"/>
              </a:spcBef>
              <a:buFont typeface="Arial" panose="020B0604020202020204" pitchFamily="34" charset="0"/>
              <a:buNone/>
              <a:defRPr sz="2493" kern="1200">
                <a:solidFill>
                  <a:schemeClr val="bg2"/>
                </a:solidFill>
                <a:latin typeface="+mn-lt"/>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720" kern="1200">
                <a:solidFill>
                  <a:schemeClr val="tx1"/>
                </a:solidFill>
                <a:latin typeface="+mn-lt"/>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267" kern="1200">
                <a:solidFill>
                  <a:schemeClr val="tx1"/>
                </a:solidFill>
                <a:latin typeface="+mn-lt"/>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a:lstStyle>
          <a:p>
            <a:pPr marL="0" marR="0" lvl="0" indent="0" algn="ctr" defTabSz="863505" rtl="0" eaLnBrk="1" fontAlgn="auto" latinLnBrk="0" hangingPunct="1">
              <a:lnSpc>
                <a:spcPct val="100000"/>
              </a:lnSpc>
              <a:spcBef>
                <a:spcPts val="500"/>
              </a:spcBef>
              <a:spcAft>
                <a:spcPts val="0"/>
              </a:spcAft>
              <a:buClrTx/>
              <a:buSzTx/>
              <a:buFont typeface="Arial" panose="020B0604020202020204" pitchFamily="34" charset="0"/>
              <a:buNone/>
              <a:tabLst/>
              <a:defRPr/>
            </a:pPr>
            <a:r>
              <a:rPr kumimoji="0" lang="en-US" sz="1200" b="0" i="0" u="none" strike="noStrike" kern="1200" cap="none" spc="100" normalizeH="0" baseline="0" noProof="0">
                <a:ln>
                  <a:noFill/>
                </a:ln>
                <a:solidFill>
                  <a:prstClr val="white"/>
                </a:solidFill>
                <a:effectLst/>
                <a:uLnTx/>
                <a:uFillTx/>
                <a:latin typeface="Segoe UI Semibold"/>
                <a:ea typeface="Roboto Medium" panose="02000000000000000000" pitchFamily="2" charset="0"/>
                <a:cs typeface="+mn-cs"/>
              </a:rPr>
              <a:t>Play Activities </a:t>
            </a:r>
            <a:br>
              <a:rPr kumimoji="0" lang="en-US" sz="1200" b="0" i="0" u="none" strike="noStrike" kern="1200" cap="none" spc="100" normalizeH="0" baseline="0" noProof="0">
                <a:ln>
                  <a:noFill/>
                </a:ln>
                <a:solidFill>
                  <a:prstClr val="white"/>
                </a:solidFill>
                <a:effectLst/>
                <a:uLnTx/>
                <a:uFillTx/>
                <a:latin typeface="Segoe UI Semibold"/>
                <a:ea typeface="Roboto Medium" panose="02000000000000000000" pitchFamily="2" charset="0"/>
                <a:cs typeface="+mn-cs"/>
              </a:rPr>
            </a:br>
            <a:r>
              <a:rPr kumimoji="0" lang="en-US" sz="1200" b="0" i="0" u="none" strike="noStrike" kern="1200" cap="none" spc="100" normalizeH="0" baseline="0" noProof="0">
                <a:ln>
                  <a:noFill/>
                </a:ln>
                <a:solidFill>
                  <a:prstClr val="white"/>
                </a:solidFill>
                <a:effectLst/>
                <a:uLnTx/>
                <a:uFillTx/>
                <a:latin typeface="Segoe UI Semibold"/>
                <a:ea typeface="Roboto Medium" panose="02000000000000000000" pitchFamily="2" charset="0"/>
                <a:cs typeface="+mn-cs"/>
              </a:rPr>
              <a:t>by </a:t>
            </a:r>
            <a:br>
              <a:rPr kumimoji="0" lang="en-US" sz="1200" b="0" i="0" u="none" strike="noStrike" kern="1200" cap="none" spc="100" normalizeH="0" baseline="0" noProof="0">
                <a:ln>
                  <a:noFill/>
                </a:ln>
                <a:solidFill>
                  <a:prstClr val="white"/>
                </a:solidFill>
                <a:effectLst/>
                <a:uLnTx/>
                <a:uFillTx/>
                <a:latin typeface="Segoe UI Semibold"/>
                <a:ea typeface="Roboto Medium" panose="02000000000000000000" pitchFamily="2" charset="0"/>
                <a:cs typeface="+mn-cs"/>
              </a:rPr>
            </a:br>
            <a:r>
              <a:rPr kumimoji="0" lang="en-US" sz="1200" b="0" i="0" u="none" strike="noStrike" kern="1200" cap="none" spc="100" normalizeH="0" baseline="0" noProof="0">
                <a:ln>
                  <a:noFill/>
                </a:ln>
                <a:solidFill>
                  <a:prstClr val="white"/>
                </a:solidFill>
                <a:effectLst/>
                <a:uLnTx/>
                <a:uFillTx/>
                <a:latin typeface="Segoe UI Semibold"/>
                <a:ea typeface="Roboto Medium" panose="02000000000000000000" pitchFamily="2" charset="0"/>
                <a:cs typeface="+mn-cs"/>
              </a:rPr>
              <a:t>Sales Stage</a:t>
            </a:r>
          </a:p>
        </p:txBody>
      </p:sp>
      <p:grpSp>
        <p:nvGrpSpPr>
          <p:cNvPr id="61" name="Group 60">
            <a:extLst>
              <a:ext uri="{FF2B5EF4-FFF2-40B4-BE49-F238E27FC236}">
                <a16:creationId xmlns:a16="http://schemas.microsoft.com/office/drawing/2014/main" id="{C5AEF21B-D2E2-41D8-8D10-1C55028FFA74}"/>
              </a:ext>
            </a:extLst>
          </p:cNvPr>
          <p:cNvGrpSpPr/>
          <p:nvPr/>
        </p:nvGrpSpPr>
        <p:grpSpPr>
          <a:xfrm>
            <a:off x="1703714" y="610471"/>
            <a:ext cx="9997208" cy="475625"/>
            <a:chOff x="1634811" y="258440"/>
            <a:chExt cx="9997208" cy="475625"/>
          </a:xfrm>
        </p:grpSpPr>
        <p:sp>
          <p:nvSpPr>
            <p:cNvPr id="62" name="Rectangle 61">
              <a:extLst>
                <a:ext uri="{FF2B5EF4-FFF2-40B4-BE49-F238E27FC236}">
                  <a16:creationId xmlns:a16="http://schemas.microsoft.com/office/drawing/2014/main" id="{4B1BE1E5-435A-4C56-955D-8AF7379EC241}"/>
                </a:ext>
              </a:extLst>
            </p:cNvPr>
            <p:cNvSpPr/>
            <p:nvPr/>
          </p:nvSpPr>
          <p:spPr>
            <a:xfrm>
              <a:off x="1701812" y="258440"/>
              <a:ext cx="673261" cy="138499"/>
            </a:xfrm>
            <a:prstGeom prst="rect">
              <a:avLst/>
            </a:prstGeom>
          </p:spPr>
          <p:txBody>
            <a:bodyPr wrap="none" lIns="0" tIns="0" rIns="0" bIns="0">
              <a:spAutoFit/>
            </a:bodyPr>
            <a:lstStyle/>
            <a:p>
              <a:pPr marL="0" marR="0" lvl="0" indent="0" algn="l" defTabSz="1087618" rtl="0" eaLnBrk="1" fontAlgn="auto" latinLnBrk="0" hangingPunct="1">
                <a:lnSpc>
                  <a:spcPct val="100000"/>
                </a:lnSpc>
                <a:spcBef>
                  <a:spcPts val="0"/>
                </a:spcBef>
                <a:spcAft>
                  <a:spcPts val="667"/>
                </a:spcAft>
                <a:buClrTx/>
                <a:buSzTx/>
                <a:buFontTx/>
                <a:buNone/>
                <a:tabLst/>
                <a:defRPr/>
              </a:pPr>
              <a:r>
                <a:rPr kumimoji="0" lang="en-US" sz="900" b="1" i="0" u="none" strike="noStrike" kern="0" cap="none" spc="0" normalizeH="0" baseline="0" noProof="0">
                  <a:ln>
                    <a:noFill/>
                  </a:ln>
                  <a:solidFill>
                    <a:srgbClr val="1A1A1A"/>
                  </a:solidFill>
                  <a:effectLst/>
                  <a:uLnTx/>
                  <a:uFillTx/>
                  <a:latin typeface="Segoe UI"/>
                  <a:ea typeface="+mn-ea"/>
                  <a:cs typeface="+mn-cs"/>
                </a:rPr>
                <a:t>WHAT IS IT?</a:t>
              </a:r>
            </a:p>
          </p:txBody>
        </p:sp>
        <p:sp>
          <p:nvSpPr>
            <p:cNvPr id="63" name="Rectangle 62">
              <a:extLst>
                <a:ext uri="{FF2B5EF4-FFF2-40B4-BE49-F238E27FC236}">
                  <a16:creationId xmlns:a16="http://schemas.microsoft.com/office/drawing/2014/main" id="{C4632F82-EDBF-4CA6-8FE8-1C9DFB5C3F39}"/>
                </a:ext>
              </a:extLst>
            </p:cNvPr>
            <p:cNvSpPr/>
            <p:nvPr/>
          </p:nvSpPr>
          <p:spPr bwMode="auto">
            <a:xfrm>
              <a:off x="1634811" y="349881"/>
              <a:ext cx="9997208" cy="38418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76200" tIns="0" rIns="0" bIns="0" numCol="1" spcCol="0" rtlCol="0" fromWordArt="0" anchor="ctr" anchorCtr="0" forceAA="0" compatLnSpc="1">
              <a:prstTxWarp prst="textNoShape">
                <a:avLst/>
              </a:prstTxWarp>
              <a:noAutofit/>
            </a:bodyPr>
            <a:lstStyle/>
            <a:p>
              <a:pPr marL="0" marR="0" lvl="0" indent="0" algn="l" defTabSz="761719" rtl="0" eaLnBrk="1" fontAlgn="base" latinLnBrk="0" hangingPunct="1">
                <a:lnSpc>
                  <a:spcPct val="100000"/>
                </a:lnSpc>
                <a:spcBef>
                  <a:spcPct val="0"/>
                </a:spcBef>
                <a:spcAft>
                  <a:spcPct val="0"/>
                </a:spcAft>
                <a:buClrTx/>
                <a:buSzTx/>
                <a:buFontTx/>
                <a:buNone/>
                <a:tabLst/>
                <a:defRPr/>
              </a:pPr>
              <a:r>
                <a:rPr kumimoji="0" lang="en-US" sz="900" b="0" i="0" u="none" strike="noStrike" kern="0" cap="none" spc="42" normalizeH="0" baseline="0" noProof="0">
                  <a:ln>
                    <a:noFill/>
                  </a:ln>
                  <a:solidFill>
                    <a:srgbClr val="282828"/>
                  </a:solidFill>
                  <a:effectLst/>
                  <a:uLnTx/>
                  <a:uFillTx/>
                  <a:latin typeface="Segoe UI"/>
                  <a:ea typeface="Roboto" panose="02000000000000000000" pitchFamily="2" charset="0"/>
                  <a:cs typeface="+mn-cs"/>
                </a:rPr>
                <a:t>The </a:t>
              </a:r>
              <a:r>
                <a:rPr kumimoji="0" lang="cs-CZ" sz="900" b="1" i="0" u="none" strike="noStrike" kern="0" cap="none" spc="42" normalizeH="0" baseline="0" noProof="0">
                  <a:ln>
                    <a:noFill/>
                  </a:ln>
                  <a:solidFill>
                    <a:srgbClr val="0078D4"/>
                  </a:solidFill>
                  <a:effectLst/>
                  <a:uLnTx/>
                  <a:uFillTx/>
                  <a:latin typeface="Segoe UI"/>
                  <a:ea typeface="Roboto" panose="02000000000000000000" pitchFamily="2" charset="0"/>
                  <a:cs typeface="+mn-cs"/>
                </a:rPr>
                <a:t>MIGRATE</a:t>
              </a:r>
              <a:r>
                <a:rPr kumimoji="0" lang="en-US" sz="900" b="1" i="0" u="none" strike="noStrike" kern="0" cap="none" spc="42" normalizeH="0" baseline="0" noProof="0">
                  <a:ln>
                    <a:noFill/>
                  </a:ln>
                  <a:solidFill>
                    <a:srgbClr val="0078D4"/>
                  </a:solidFill>
                  <a:effectLst/>
                  <a:uLnTx/>
                  <a:uFillTx/>
                  <a:latin typeface="Segoe UI"/>
                  <a:ea typeface="Roboto" panose="02000000000000000000" pitchFamily="2" charset="0"/>
                  <a:cs typeface="+mn-cs"/>
                </a:rPr>
                <a:t> </a:t>
              </a:r>
              <a:r>
                <a:rPr kumimoji="0" lang="en-GB" sz="900" b="1" i="0" u="none" strike="noStrike" kern="0" cap="none" spc="42" normalizeH="0" baseline="0" noProof="0">
                  <a:ln>
                    <a:noFill/>
                  </a:ln>
                  <a:solidFill>
                    <a:srgbClr val="0078D4"/>
                  </a:solidFill>
                  <a:effectLst/>
                  <a:uLnTx/>
                  <a:uFillTx/>
                  <a:latin typeface="Segoe UI"/>
                  <a:ea typeface="+mn-ea"/>
                  <a:cs typeface="+mn-cs"/>
                </a:rPr>
                <a:t>priority </a:t>
              </a:r>
              <a:r>
                <a:rPr kumimoji="0" lang="en-GB" sz="900" b="0" i="0" u="none" strike="noStrike" kern="0" cap="none" spc="42" normalizeH="0" baseline="0" noProof="0">
                  <a:ln>
                    <a:noFill/>
                  </a:ln>
                  <a:solidFill>
                    <a:srgbClr val="282828"/>
                  </a:solidFill>
                  <a:effectLst/>
                  <a:uLnTx/>
                  <a:uFillTx/>
                  <a:latin typeface="Segoe UI"/>
                  <a:ea typeface="+mn-ea"/>
                  <a:cs typeface="+mn-cs"/>
                </a:rPr>
                <a:t>is focused on helping customers </a:t>
              </a:r>
              <a:r>
                <a:rPr kumimoji="0" lang="cs-CZ" sz="900" b="0" i="0" u="none" strike="noStrike" kern="0" cap="none" spc="42" normalizeH="0" baseline="0" noProof="0">
                  <a:ln>
                    <a:noFill/>
                  </a:ln>
                  <a:solidFill>
                    <a:srgbClr val="282828"/>
                  </a:solidFill>
                  <a:effectLst/>
                  <a:uLnTx/>
                  <a:uFillTx/>
                  <a:latin typeface="Segoe UI"/>
                  <a:ea typeface="+mn-ea"/>
                  <a:cs typeface="+mn-cs"/>
                </a:rPr>
                <a:t>to migrate their existing applications to Azure and opptimize to save cost and enable business continuity</a:t>
              </a:r>
              <a:endParaRPr kumimoji="0" lang="en-US" sz="900" b="0" i="0" u="none" strike="noStrike" kern="0" cap="none" spc="42" normalizeH="0" baseline="0" noProof="0">
                <a:ln>
                  <a:noFill/>
                </a:ln>
                <a:solidFill>
                  <a:srgbClr val="282828"/>
                </a:soli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81FAF5FA-1CD2-4EEB-B79D-F989CE8B93E7}"/>
              </a:ext>
            </a:extLst>
          </p:cNvPr>
          <p:cNvGrpSpPr/>
          <p:nvPr/>
        </p:nvGrpSpPr>
        <p:grpSpPr>
          <a:xfrm>
            <a:off x="1703714" y="1048597"/>
            <a:ext cx="10089048" cy="642689"/>
            <a:chOff x="1634811" y="696566"/>
            <a:chExt cx="10089048" cy="642689"/>
          </a:xfrm>
        </p:grpSpPr>
        <p:sp>
          <p:nvSpPr>
            <p:cNvPr id="65" name="Rectangle 64">
              <a:extLst>
                <a:ext uri="{FF2B5EF4-FFF2-40B4-BE49-F238E27FC236}">
                  <a16:creationId xmlns:a16="http://schemas.microsoft.com/office/drawing/2014/main" id="{866C7949-60C0-4DF1-8B36-ED22C6480FFB}"/>
                </a:ext>
              </a:extLst>
            </p:cNvPr>
            <p:cNvSpPr/>
            <p:nvPr/>
          </p:nvSpPr>
          <p:spPr bwMode="auto">
            <a:xfrm>
              <a:off x="1634811" y="742427"/>
              <a:ext cx="10089048" cy="5968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76200" tIns="0" rIns="38100" bIns="0" numCol="1" spcCol="0" rtlCol="0" fromWordArt="0" anchor="t" anchorCtr="0" forceAA="0" compatLnSpc="1">
              <a:prstTxWarp prst="textNoShape">
                <a:avLst/>
              </a:prstTxWarp>
              <a:noAutofit/>
            </a:bodyPr>
            <a:lstStyle/>
            <a:p>
              <a:pPr marL="171450" marR="0" lvl="0" indent="-171450" algn="l" defTabSz="761719"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900" b="1" i="0" u="none" strike="noStrike" kern="0" cap="none" spc="42" normalizeH="0" baseline="0" noProof="0">
                  <a:ln>
                    <a:noFill/>
                  </a:ln>
                  <a:solidFill>
                    <a:srgbClr val="282828"/>
                  </a:solidFill>
                  <a:effectLst/>
                  <a:uLnTx/>
                  <a:uFillTx/>
                  <a:latin typeface="Segoe UI"/>
                  <a:ea typeface="+mn-ea"/>
                  <a:cs typeface="+mn-cs"/>
                </a:rPr>
                <a:t>Key Sales Plays: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cs-CZ" sz="700" b="0" i="0" u="none" strike="noStrike" kern="0" cap="none" spc="0" normalizeH="0" baseline="0" noProof="0">
                  <a:ln>
                    <a:noFill/>
                  </a:ln>
                  <a:solidFill>
                    <a:srgbClr val="1A1A1A"/>
                  </a:solidFill>
                  <a:effectLst/>
                  <a:uLnTx/>
                  <a:uFillTx/>
                  <a:latin typeface="Segoe UI"/>
                  <a:ea typeface="+mn-ea"/>
                  <a:cs typeface="+mn-cs"/>
                </a:rPr>
                <a:t>Windows &amp; SQL Server Migration </a:t>
              </a:r>
              <a:endPar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cs-CZ" sz="700" b="0" i="0" u="none" strike="noStrike" kern="0" cap="none" spc="0" normalizeH="0" baseline="0" noProof="0">
                  <a:ln>
                    <a:noFill/>
                  </a:ln>
                  <a:solidFill>
                    <a:srgbClr val="1A1A1A"/>
                  </a:solidFill>
                  <a:effectLst/>
                  <a:uLnTx/>
                  <a:uFillTx/>
                  <a:latin typeface="Segoe UI"/>
                  <a:ea typeface="+mn-ea"/>
                  <a:cs typeface="+mn-cs"/>
                </a:rPr>
                <a:t>Linux&amp;OSS DB: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cs-CZ" sz="700" b="0" i="0" u="none" strike="noStrike" kern="0" cap="none" spc="0" normalizeH="0" baseline="0" noProof="0">
                  <a:ln>
                    <a:noFill/>
                  </a:ln>
                  <a:solidFill>
                    <a:srgbClr val="1A1A1A"/>
                  </a:solidFill>
                  <a:effectLst/>
                  <a:uLnTx/>
                  <a:uFillTx/>
                  <a:latin typeface="Segoe UI"/>
                  <a:ea typeface="+mn-ea"/>
                  <a:cs typeface="+mn-cs"/>
                </a:rPr>
                <a:t>SAP On Azure Migration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cs-CZ" sz="700" b="0" i="0" u="none" strike="noStrike" kern="0" cap="none" spc="0" normalizeH="0" baseline="0" noProof="0">
                  <a:ln>
                    <a:noFill/>
                  </a:ln>
                  <a:solidFill>
                    <a:srgbClr val="1A1A1A"/>
                  </a:solidFill>
                  <a:effectLst/>
                  <a:uLnTx/>
                  <a:uFillTx/>
                  <a:latin typeface="Segoe UI"/>
                  <a:ea typeface="+mn-ea"/>
                  <a:cs typeface="+mn-cs"/>
                </a:rPr>
                <a:t>Windows Virtual Desktop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cs-CZ" sz="700" b="0" i="0" u="none" strike="noStrike" kern="0" cap="none" spc="0" normalizeH="0" baseline="0" noProof="0">
                  <a:ln>
                    <a:noFill/>
                  </a:ln>
                  <a:solidFill>
                    <a:srgbClr val="1A1A1A"/>
                  </a:solidFill>
                  <a:effectLst/>
                  <a:uLnTx/>
                  <a:uFillTx/>
                  <a:latin typeface="Segoe UI"/>
                  <a:ea typeface="+mn-ea"/>
                  <a:cs typeface="+mn-cs"/>
                </a:rPr>
                <a:t>Hybrid cloud Solution </a:t>
              </a:r>
              <a:endParaRPr kumimoji="0" lang="en-US" sz="800" b="0" i="0" u="none" strike="noStrike" kern="0" cap="none" spc="0" normalizeH="0" baseline="0" noProof="0">
                <a:ln>
                  <a:noFill/>
                </a:ln>
                <a:solidFill>
                  <a:srgbClr val="1A1A1A"/>
                </a:solidFill>
                <a:effectLst/>
                <a:uLnTx/>
                <a:uFillTx/>
                <a:latin typeface="Segoe UI"/>
                <a:ea typeface="+mn-ea"/>
                <a:cs typeface="+mn-cs"/>
              </a:endParaRPr>
            </a:p>
          </p:txBody>
        </p:sp>
        <p:sp>
          <p:nvSpPr>
            <p:cNvPr id="66" name="Rectangle 65">
              <a:extLst>
                <a:ext uri="{FF2B5EF4-FFF2-40B4-BE49-F238E27FC236}">
                  <a16:creationId xmlns:a16="http://schemas.microsoft.com/office/drawing/2014/main" id="{506900F0-1A8F-464A-A31D-DF1C9ADCAC60}"/>
                </a:ext>
              </a:extLst>
            </p:cNvPr>
            <p:cNvSpPr/>
            <p:nvPr/>
          </p:nvSpPr>
          <p:spPr>
            <a:xfrm>
              <a:off x="1704966" y="696566"/>
              <a:ext cx="65" cy="138499"/>
            </a:xfrm>
            <a:prstGeom prst="rect">
              <a:avLst/>
            </a:prstGeom>
          </p:spPr>
          <p:txBody>
            <a:bodyPr wrap="none" lIns="0" tIns="0" rIns="0" bIns="0">
              <a:spAutoFit/>
            </a:bodyPr>
            <a:lstStyle/>
            <a:p>
              <a:pPr marL="0" marR="0" lvl="0" indent="0" algn="l" defTabSz="1087618" rtl="0" eaLnBrk="1" fontAlgn="auto" latinLnBrk="0" hangingPunct="1">
                <a:lnSpc>
                  <a:spcPct val="100000"/>
                </a:lnSpc>
                <a:spcBef>
                  <a:spcPts val="0"/>
                </a:spcBef>
                <a:spcAft>
                  <a:spcPts val="667"/>
                </a:spcAft>
                <a:buClrTx/>
                <a:buSzTx/>
                <a:buFontTx/>
                <a:buNone/>
                <a:tabLst/>
                <a:defRPr/>
              </a:pPr>
              <a:endParaRPr kumimoji="0" lang="en-US" sz="900" b="1" i="0" u="none" strike="noStrike" kern="0" cap="none" spc="0" normalizeH="0" baseline="0" noProof="0">
                <a:ln>
                  <a:noFill/>
                </a:ln>
                <a:solidFill>
                  <a:srgbClr val="1A1A1A"/>
                </a:solidFill>
                <a:effectLst/>
                <a:uLnTx/>
                <a:uFillTx/>
                <a:latin typeface="Segoe UI"/>
                <a:ea typeface="+mn-ea"/>
                <a:cs typeface="+mn-cs"/>
              </a:endParaRPr>
            </a:p>
          </p:txBody>
        </p:sp>
      </p:grpSp>
      <p:sp>
        <p:nvSpPr>
          <p:cNvPr id="67" name="Rectangle 66">
            <a:extLst>
              <a:ext uri="{FF2B5EF4-FFF2-40B4-BE49-F238E27FC236}">
                <a16:creationId xmlns:a16="http://schemas.microsoft.com/office/drawing/2014/main" id="{D19A8148-54F8-4DD4-8F51-676A0033BE0C}"/>
              </a:ext>
            </a:extLst>
          </p:cNvPr>
          <p:cNvSpPr/>
          <p:nvPr/>
        </p:nvSpPr>
        <p:spPr>
          <a:xfrm>
            <a:off x="1770818" y="3272708"/>
            <a:ext cx="1200203" cy="123111"/>
          </a:xfrm>
          <a:prstGeom prst="rect">
            <a:avLst/>
          </a:prstGeom>
        </p:spPr>
        <p:txBody>
          <a:bodyPr wrap="square" lIns="0" tIns="0" rIns="0" bIns="0">
            <a:spAutoFit/>
          </a:bodyPr>
          <a:lstStyle/>
          <a:p>
            <a:pPr marL="0" marR="0" lvl="0" indent="0" algn="l" defTabSz="1087618" rtl="0" eaLnBrk="1" fontAlgn="auto" latinLnBrk="0" hangingPunct="1">
              <a:lnSpc>
                <a:spcPct val="100000"/>
              </a:lnSpc>
              <a:spcBef>
                <a:spcPts val="0"/>
              </a:spcBef>
              <a:spcAft>
                <a:spcPts val="667"/>
              </a:spcAft>
              <a:buClrTx/>
              <a:buSzTx/>
              <a:buFontTx/>
              <a:buNone/>
              <a:tabLst/>
              <a:defRPr/>
            </a:pPr>
            <a:r>
              <a:rPr kumimoji="0" lang="en-US" sz="800" b="1" i="0" u="none" strike="noStrike" kern="0" cap="none" spc="0" normalizeH="0" baseline="0" noProof="0">
                <a:ln>
                  <a:noFill/>
                </a:ln>
                <a:solidFill>
                  <a:srgbClr val="1A1A1A"/>
                </a:solidFill>
                <a:effectLst/>
                <a:uLnTx/>
                <a:uFillTx/>
                <a:latin typeface="Segoe UI"/>
                <a:ea typeface="+mn-ea"/>
                <a:cs typeface="+mn-cs"/>
              </a:rPr>
              <a:t>Windows &amp; SQL Server</a:t>
            </a:r>
          </a:p>
        </p:txBody>
      </p:sp>
      <p:sp>
        <p:nvSpPr>
          <p:cNvPr id="68" name="Rectangle 67">
            <a:extLst>
              <a:ext uri="{FF2B5EF4-FFF2-40B4-BE49-F238E27FC236}">
                <a16:creationId xmlns:a16="http://schemas.microsoft.com/office/drawing/2014/main" id="{5D07B818-0656-4804-9D87-A944C1985734}"/>
              </a:ext>
            </a:extLst>
          </p:cNvPr>
          <p:cNvSpPr/>
          <p:nvPr/>
        </p:nvSpPr>
        <p:spPr>
          <a:xfrm>
            <a:off x="1773869" y="5787540"/>
            <a:ext cx="1170192" cy="138499"/>
          </a:xfrm>
          <a:prstGeom prst="rect">
            <a:avLst/>
          </a:prstGeom>
        </p:spPr>
        <p:txBody>
          <a:bodyPr wrap="none" lIns="0" tIns="0" rIns="0" bIns="0">
            <a:spAutoFit/>
          </a:bodyPr>
          <a:lstStyle/>
          <a:p>
            <a:pPr marL="0" marR="0" lvl="0" indent="0" algn="l" defTabSz="1087618" rtl="0" eaLnBrk="1" fontAlgn="auto" latinLnBrk="0" hangingPunct="1">
              <a:lnSpc>
                <a:spcPct val="100000"/>
              </a:lnSpc>
              <a:spcBef>
                <a:spcPts val="0"/>
              </a:spcBef>
              <a:spcAft>
                <a:spcPts val="667"/>
              </a:spcAft>
              <a:buClrTx/>
              <a:buSzTx/>
              <a:buFontTx/>
              <a:buNone/>
              <a:tabLst/>
              <a:defRPr/>
            </a:pPr>
            <a:r>
              <a:rPr kumimoji="0" lang="en-US" sz="900" b="1" i="0" u="none" strike="noStrike" kern="0" cap="none" spc="0" normalizeH="0" baseline="0" noProof="0">
                <a:ln>
                  <a:noFill/>
                </a:ln>
                <a:solidFill>
                  <a:srgbClr val="1A1A1A"/>
                </a:solidFill>
                <a:effectLst/>
                <a:uLnTx/>
                <a:uFillTx/>
                <a:latin typeface="Segoe UI"/>
                <a:ea typeface="+mn-ea"/>
                <a:cs typeface="+mn-cs"/>
              </a:rPr>
              <a:t>Investment Programs</a:t>
            </a:r>
          </a:p>
        </p:txBody>
      </p:sp>
      <p:sp>
        <p:nvSpPr>
          <p:cNvPr id="69" name="Rectangle 68">
            <a:extLst>
              <a:ext uri="{FF2B5EF4-FFF2-40B4-BE49-F238E27FC236}">
                <a16:creationId xmlns:a16="http://schemas.microsoft.com/office/drawing/2014/main" id="{9534895C-AD97-4CC5-AA9E-7D56066413D0}"/>
              </a:ext>
            </a:extLst>
          </p:cNvPr>
          <p:cNvSpPr/>
          <p:nvPr/>
        </p:nvSpPr>
        <p:spPr>
          <a:xfrm>
            <a:off x="1773869" y="2161855"/>
            <a:ext cx="769441" cy="138499"/>
          </a:xfrm>
          <a:prstGeom prst="rect">
            <a:avLst/>
          </a:prstGeom>
        </p:spPr>
        <p:txBody>
          <a:bodyPr wrap="none" lIns="0" tIns="0" rIns="0" bIns="0">
            <a:spAutoFit/>
          </a:bodyPr>
          <a:lstStyle/>
          <a:p>
            <a:pPr marL="0" marR="0" lvl="0" indent="0" algn="l" defTabSz="1087618" rtl="0" eaLnBrk="1" fontAlgn="auto" latinLnBrk="0" hangingPunct="1">
              <a:lnSpc>
                <a:spcPct val="100000"/>
              </a:lnSpc>
              <a:spcBef>
                <a:spcPts val="0"/>
              </a:spcBef>
              <a:spcAft>
                <a:spcPts val="667"/>
              </a:spcAft>
              <a:buClrTx/>
              <a:buSzTx/>
              <a:buFontTx/>
              <a:buNone/>
              <a:tabLst/>
              <a:defRPr/>
            </a:pPr>
            <a:r>
              <a:rPr kumimoji="0" lang="en-US" sz="900" b="1" i="0" u="none" strike="noStrike" kern="0" cap="none" spc="0" normalizeH="0" baseline="0" noProof="0">
                <a:ln>
                  <a:noFill/>
                </a:ln>
                <a:solidFill>
                  <a:srgbClr val="1A1A1A"/>
                </a:solidFill>
                <a:effectLst/>
                <a:uLnTx/>
                <a:uFillTx/>
                <a:latin typeface="Segoe UI"/>
                <a:ea typeface="+mn-ea"/>
                <a:cs typeface="+mn-cs"/>
              </a:rPr>
              <a:t>THE JOURNEY</a:t>
            </a:r>
          </a:p>
        </p:txBody>
      </p:sp>
      <p:sp>
        <p:nvSpPr>
          <p:cNvPr id="70" name="Chevron 22">
            <a:extLst>
              <a:ext uri="{FF2B5EF4-FFF2-40B4-BE49-F238E27FC236}">
                <a16:creationId xmlns:a16="http://schemas.microsoft.com/office/drawing/2014/main" id="{B6F2870A-E912-4142-AA86-6175DEA59C25}"/>
              </a:ext>
            </a:extLst>
          </p:cNvPr>
          <p:cNvSpPr/>
          <p:nvPr/>
        </p:nvSpPr>
        <p:spPr>
          <a:xfrm>
            <a:off x="4564423" y="2091403"/>
            <a:ext cx="1478229" cy="237533"/>
          </a:xfrm>
          <a:prstGeom prst="chevron">
            <a:avLst/>
          </a:prstGeom>
          <a:solidFill>
            <a:srgbClr val="041E41"/>
          </a:solidFill>
          <a:ln w="9525" cap="flat" cmpd="sng" algn="ctr">
            <a:noFill/>
            <a:prstDash val="sysDash"/>
          </a:ln>
          <a:effectLst/>
        </p:spPr>
        <p:txBody>
          <a:bodyPr lIns="95250" tIns="0" rIns="0" bIns="0" anchor="ctr"/>
          <a:lstStyle/>
          <a:p>
            <a:pPr marL="0" marR="0" lvl="0" indent="0" algn="l" defTabSz="1087618" rtl="0" eaLnBrk="1" fontAlgn="auto" latinLnBrk="0" hangingPunct="1">
              <a:lnSpc>
                <a:spcPct val="100000"/>
              </a:lnSpc>
              <a:spcBef>
                <a:spcPts val="0"/>
              </a:spcBef>
              <a:spcAft>
                <a:spcPts val="0"/>
              </a:spcAft>
              <a:buClrTx/>
              <a:buSzTx/>
              <a:buFontTx/>
              <a:buNone/>
              <a:tabLst/>
              <a:defRPr/>
            </a:pPr>
            <a:r>
              <a:rPr kumimoji="0" lang="en-US" sz="900" b="1" i="0" u="none" strike="noStrike" kern="0" cap="none" spc="100" normalizeH="0" baseline="0" noProof="0">
                <a:ln>
                  <a:noFill/>
                </a:ln>
                <a:solidFill>
                  <a:srgbClr val="FFFFFF"/>
                </a:solidFill>
                <a:effectLst/>
                <a:uLnTx/>
                <a:uFillTx/>
                <a:latin typeface="Segoe UI"/>
                <a:ea typeface="Roboto" panose="02000000000000000000" pitchFamily="2" charset="0"/>
                <a:cs typeface="+mn-cs"/>
              </a:rPr>
              <a:t>Envision</a:t>
            </a:r>
          </a:p>
        </p:txBody>
      </p:sp>
      <p:sp>
        <p:nvSpPr>
          <p:cNvPr id="71" name="Chevron 23">
            <a:extLst>
              <a:ext uri="{FF2B5EF4-FFF2-40B4-BE49-F238E27FC236}">
                <a16:creationId xmlns:a16="http://schemas.microsoft.com/office/drawing/2014/main" id="{87802923-B3B0-4877-81A8-C5EF62EA7AF2}"/>
              </a:ext>
            </a:extLst>
          </p:cNvPr>
          <p:cNvSpPr/>
          <p:nvPr/>
        </p:nvSpPr>
        <p:spPr>
          <a:xfrm>
            <a:off x="5992103" y="2091404"/>
            <a:ext cx="1517598" cy="228577"/>
          </a:xfrm>
          <a:prstGeom prst="chevron">
            <a:avLst/>
          </a:prstGeom>
          <a:solidFill>
            <a:srgbClr val="041E41"/>
          </a:solidFill>
          <a:ln w="9525" cap="flat" cmpd="sng" algn="ctr">
            <a:noFill/>
            <a:prstDash val="sysDash"/>
          </a:ln>
          <a:effectLst/>
        </p:spPr>
        <p:txBody>
          <a:bodyPr lIns="95250" tIns="0" rIns="0" bIns="0" anchor="ctr"/>
          <a:lstStyle/>
          <a:p>
            <a:pPr marL="0" marR="0" lvl="0" indent="0" algn="l" defTabSz="1087618" rtl="0" eaLnBrk="1" fontAlgn="auto" latinLnBrk="0" hangingPunct="1">
              <a:lnSpc>
                <a:spcPct val="100000"/>
              </a:lnSpc>
              <a:spcBef>
                <a:spcPts val="0"/>
              </a:spcBef>
              <a:spcAft>
                <a:spcPts val="0"/>
              </a:spcAft>
              <a:buClrTx/>
              <a:buSzTx/>
              <a:buFontTx/>
              <a:buNone/>
              <a:tabLst/>
              <a:defRPr/>
            </a:pPr>
            <a:r>
              <a:rPr kumimoji="0" lang="en-US" sz="900" b="1" i="0" u="none" strike="noStrike" kern="0" cap="none" spc="100" normalizeH="0" baseline="0" noProof="0">
                <a:ln>
                  <a:noFill/>
                </a:ln>
                <a:solidFill>
                  <a:srgbClr val="FFFFFF"/>
                </a:solidFill>
                <a:effectLst/>
                <a:uLnTx/>
                <a:uFillTx/>
                <a:latin typeface="Segoe UI"/>
                <a:ea typeface="Roboto" panose="02000000000000000000" pitchFamily="2" charset="0"/>
                <a:cs typeface="+mn-cs"/>
              </a:rPr>
              <a:t>Validate</a:t>
            </a:r>
          </a:p>
        </p:txBody>
      </p:sp>
      <p:sp>
        <p:nvSpPr>
          <p:cNvPr id="72" name="Chevron 24">
            <a:extLst>
              <a:ext uri="{FF2B5EF4-FFF2-40B4-BE49-F238E27FC236}">
                <a16:creationId xmlns:a16="http://schemas.microsoft.com/office/drawing/2014/main" id="{7DAABF6D-F771-409E-9A6E-336FE648FC7E}"/>
              </a:ext>
            </a:extLst>
          </p:cNvPr>
          <p:cNvSpPr/>
          <p:nvPr/>
        </p:nvSpPr>
        <p:spPr>
          <a:xfrm>
            <a:off x="7444934" y="2091404"/>
            <a:ext cx="1517598" cy="228577"/>
          </a:xfrm>
          <a:prstGeom prst="chevron">
            <a:avLst/>
          </a:prstGeom>
          <a:solidFill>
            <a:srgbClr val="041E41"/>
          </a:solidFill>
          <a:ln w="9525" cap="flat" cmpd="sng" algn="ctr">
            <a:noFill/>
            <a:prstDash val="sysDash"/>
          </a:ln>
          <a:effectLst/>
        </p:spPr>
        <p:txBody>
          <a:bodyPr lIns="95250" tIns="0" rIns="0" bIns="0" anchor="ctr"/>
          <a:lstStyle/>
          <a:p>
            <a:pPr marL="0" marR="0" lvl="0" indent="0" algn="l" defTabSz="1087618" rtl="0" eaLnBrk="1" fontAlgn="auto" latinLnBrk="0" hangingPunct="1">
              <a:lnSpc>
                <a:spcPct val="100000"/>
              </a:lnSpc>
              <a:spcBef>
                <a:spcPts val="0"/>
              </a:spcBef>
              <a:spcAft>
                <a:spcPts val="0"/>
              </a:spcAft>
              <a:buClrTx/>
              <a:buSzTx/>
              <a:buFontTx/>
              <a:buNone/>
              <a:tabLst/>
              <a:defRPr/>
            </a:pPr>
            <a:r>
              <a:rPr kumimoji="0" lang="en-US" sz="900" b="1" i="0" u="none" strike="noStrike" kern="0" cap="none" spc="100" normalizeH="0" baseline="0" noProof="0">
                <a:ln>
                  <a:noFill/>
                </a:ln>
                <a:solidFill>
                  <a:srgbClr val="FFFFFF"/>
                </a:solidFill>
                <a:effectLst/>
                <a:uLnTx/>
                <a:uFillTx/>
                <a:latin typeface="Segoe UI"/>
                <a:ea typeface="Roboto" panose="02000000000000000000" pitchFamily="2" charset="0"/>
                <a:cs typeface="+mn-cs"/>
              </a:rPr>
              <a:t>Commit</a:t>
            </a:r>
          </a:p>
        </p:txBody>
      </p:sp>
      <p:sp>
        <p:nvSpPr>
          <p:cNvPr id="73" name="Chevron 25">
            <a:extLst>
              <a:ext uri="{FF2B5EF4-FFF2-40B4-BE49-F238E27FC236}">
                <a16:creationId xmlns:a16="http://schemas.microsoft.com/office/drawing/2014/main" id="{FE5DF023-B153-4C1F-BDEA-C07AB39DBEBE}"/>
              </a:ext>
            </a:extLst>
          </p:cNvPr>
          <p:cNvSpPr/>
          <p:nvPr/>
        </p:nvSpPr>
        <p:spPr>
          <a:xfrm>
            <a:off x="8889300" y="2091404"/>
            <a:ext cx="1517598" cy="228577"/>
          </a:xfrm>
          <a:prstGeom prst="chevron">
            <a:avLst/>
          </a:prstGeom>
          <a:solidFill>
            <a:srgbClr val="041E41"/>
          </a:solidFill>
          <a:ln w="9525" cap="flat" cmpd="sng" algn="ctr">
            <a:noFill/>
            <a:prstDash val="sysDash"/>
          </a:ln>
          <a:effectLst/>
        </p:spPr>
        <p:txBody>
          <a:bodyPr lIns="95250" tIns="0" rIns="0" bIns="0" anchor="ctr"/>
          <a:lstStyle/>
          <a:p>
            <a:pPr marL="0" marR="0" lvl="0" indent="0" algn="l" defTabSz="1087618" rtl="0" eaLnBrk="1" fontAlgn="auto" latinLnBrk="0" hangingPunct="1">
              <a:lnSpc>
                <a:spcPct val="100000"/>
              </a:lnSpc>
              <a:spcBef>
                <a:spcPts val="0"/>
              </a:spcBef>
              <a:spcAft>
                <a:spcPts val="0"/>
              </a:spcAft>
              <a:buClrTx/>
              <a:buSzTx/>
              <a:buFontTx/>
              <a:buNone/>
              <a:tabLst/>
              <a:defRPr/>
            </a:pPr>
            <a:r>
              <a:rPr kumimoji="0" lang="en-US" sz="900" b="1" i="0" u="none" strike="noStrike" kern="0" cap="none" spc="100" normalizeH="0" baseline="0" noProof="0">
                <a:ln>
                  <a:noFill/>
                </a:ln>
                <a:solidFill>
                  <a:srgbClr val="FFFFFF"/>
                </a:solidFill>
                <a:effectLst/>
                <a:uLnTx/>
                <a:uFillTx/>
                <a:latin typeface="Segoe UI"/>
                <a:ea typeface="Roboto" panose="02000000000000000000" pitchFamily="2" charset="0"/>
                <a:cs typeface="+mn-cs"/>
              </a:rPr>
              <a:t>Onboard</a:t>
            </a:r>
          </a:p>
        </p:txBody>
      </p:sp>
      <p:sp>
        <p:nvSpPr>
          <p:cNvPr id="74" name="Chevron 70">
            <a:extLst>
              <a:ext uri="{FF2B5EF4-FFF2-40B4-BE49-F238E27FC236}">
                <a16:creationId xmlns:a16="http://schemas.microsoft.com/office/drawing/2014/main" id="{BEF5FE6B-DF11-40C9-9A08-6806AFAECF0B}"/>
              </a:ext>
            </a:extLst>
          </p:cNvPr>
          <p:cNvSpPr/>
          <p:nvPr/>
        </p:nvSpPr>
        <p:spPr>
          <a:xfrm>
            <a:off x="10343153" y="2091404"/>
            <a:ext cx="1622260" cy="228577"/>
          </a:xfrm>
          <a:prstGeom prst="chevron">
            <a:avLst/>
          </a:prstGeom>
          <a:solidFill>
            <a:srgbClr val="041E41"/>
          </a:solidFill>
          <a:ln w="9525" cap="flat" cmpd="sng" algn="ctr">
            <a:noFill/>
            <a:prstDash val="sysDash"/>
          </a:ln>
          <a:effectLst/>
        </p:spPr>
        <p:txBody>
          <a:bodyPr lIns="95250" tIns="0" rIns="0" bIns="0" anchor="ctr"/>
          <a:lstStyle/>
          <a:p>
            <a:pPr marL="0" marR="0" lvl="0" indent="0" algn="l" defTabSz="1087618" rtl="0" eaLnBrk="1" fontAlgn="auto" latinLnBrk="0" hangingPunct="1">
              <a:lnSpc>
                <a:spcPct val="100000"/>
              </a:lnSpc>
              <a:spcBef>
                <a:spcPts val="0"/>
              </a:spcBef>
              <a:spcAft>
                <a:spcPts val="0"/>
              </a:spcAft>
              <a:buClrTx/>
              <a:buSzTx/>
              <a:buFontTx/>
              <a:buNone/>
              <a:tabLst/>
              <a:defRPr/>
            </a:pPr>
            <a:endParaRPr kumimoji="0" lang="en-US" sz="875" b="1" i="0" u="none" strike="noStrike" kern="0" cap="none" spc="167" normalizeH="0" baseline="0" noProof="0">
              <a:ln>
                <a:noFill/>
              </a:ln>
              <a:solidFill>
                <a:srgbClr val="FFFFFF"/>
              </a:solidFill>
              <a:effectLst/>
              <a:uLnTx/>
              <a:uFillTx/>
              <a:latin typeface="Roboto" panose="02000000000000000000" pitchFamily="2" charset="0"/>
              <a:ea typeface="Roboto" panose="02000000000000000000" pitchFamily="2" charset="0"/>
              <a:cs typeface="+mn-cs"/>
            </a:endParaRPr>
          </a:p>
        </p:txBody>
      </p:sp>
      <p:sp>
        <p:nvSpPr>
          <p:cNvPr id="75" name="Rectangle 74">
            <a:extLst>
              <a:ext uri="{FF2B5EF4-FFF2-40B4-BE49-F238E27FC236}">
                <a16:creationId xmlns:a16="http://schemas.microsoft.com/office/drawing/2014/main" id="{B26F53B6-A725-4109-862F-F0787141F28F}"/>
              </a:ext>
            </a:extLst>
          </p:cNvPr>
          <p:cNvSpPr/>
          <p:nvPr/>
        </p:nvSpPr>
        <p:spPr>
          <a:xfrm>
            <a:off x="3184827" y="2380335"/>
            <a:ext cx="1580176" cy="246221"/>
          </a:xfrm>
          <a:prstGeom prst="rect">
            <a:avLst/>
          </a:prstGeom>
        </p:spPr>
        <p:txBody>
          <a:bodyPr wrap="square" lIns="0" tIns="0" rIns="0" bIns="0">
            <a:spAutoFit/>
          </a:bodyPr>
          <a:lstStyle/>
          <a:p>
            <a:pPr marL="0" marR="0" lvl="0" indent="0" algn="l" defTabSz="1087618"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1A1A1A"/>
                </a:solidFill>
                <a:effectLst/>
                <a:uLnTx/>
                <a:uFillTx/>
                <a:latin typeface="Segoe UI"/>
                <a:ea typeface="Roboto" panose="02000000000000000000" pitchFamily="2" charset="0"/>
                <a:cs typeface="Arial" panose="020B0604020202020204" pitchFamily="34" charset="0"/>
              </a:rPr>
              <a:t>Driving top of funnel</a:t>
            </a:r>
          </a:p>
          <a:p>
            <a:pPr marL="0" marR="0" lvl="0" indent="0" algn="l" defTabSz="1087618"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1A1A1A"/>
                </a:solidFill>
                <a:effectLst/>
                <a:uLnTx/>
                <a:uFillTx/>
                <a:latin typeface="Segoe UI"/>
                <a:ea typeface="Roboto" panose="02000000000000000000" pitchFamily="2" charset="0"/>
                <a:cs typeface="Arial" panose="020B0604020202020204" pitchFamily="34" charset="0"/>
              </a:rPr>
              <a:t>Output:</a:t>
            </a:r>
            <a:r>
              <a:rPr kumimoji="0" lang="en-US" sz="800" b="0" i="0" u="none" strike="noStrike" kern="0" cap="none" spc="0" normalizeH="0" baseline="0" noProof="0">
                <a:ln>
                  <a:noFill/>
                </a:ln>
                <a:solidFill>
                  <a:srgbClr val="1A1A1A"/>
                </a:solidFill>
                <a:effectLst/>
                <a:uLnTx/>
                <a:uFillTx/>
                <a:latin typeface="Segoe UI"/>
                <a:ea typeface="Roboto" panose="02000000000000000000" pitchFamily="2" charset="0"/>
                <a:cs typeface="Arial" panose="020B0604020202020204" pitchFamily="34" charset="0"/>
              </a:rPr>
              <a:t> Known leads</a:t>
            </a:r>
          </a:p>
        </p:txBody>
      </p:sp>
      <p:sp>
        <p:nvSpPr>
          <p:cNvPr id="76" name="Rectangle 75">
            <a:extLst>
              <a:ext uri="{FF2B5EF4-FFF2-40B4-BE49-F238E27FC236}">
                <a16:creationId xmlns:a16="http://schemas.microsoft.com/office/drawing/2014/main" id="{149C636E-E124-41C0-AF56-48A72CE20CBD}"/>
              </a:ext>
            </a:extLst>
          </p:cNvPr>
          <p:cNvSpPr/>
          <p:nvPr/>
        </p:nvSpPr>
        <p:spPr>
          <a:xfrm>
            <a:off x="4634909" y="2389601"/>
            <a:ext cx="1290644" cy="369332"/>
          </a:xfrm>
          <a:prstGeom prst="rect">
            <a:avLst/>
          </a:prstGeom>
        </p:spPr>
        <p:txBody>
          <a:bodyPr wrap="square" lIns="0" tIns="0" rIns="0" bIns="0">
            <a:spAutoFit/>
          </a:bodyPr>
          <a:lstStyle/>
          <a:p>
            <a:pPr marL="0" marR="0" lvl="0" indent="0" algn="l" defTabSz="1087618"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1A1A1A"/>
                </a:solidFill>
                <a:effectLst/>
                <a:uLnTx/>
                <a:uFillTx/>
                <a:latin typeface="Segoe UI"/>
                <a:ea typeface="Roboto" panose="02000000000000000000" pitchFamily="2" charset="0"/>
                <a:cs typeface="Arial" panose="020B0604020202020204" pitchFamily="34" charset="0"/>
              </a:rPr>
              <a:t>We are considering to move to the cloud.</a:t>
            </a:r>
          </a:p>
          <a:p>
            <a:pPr marL="0" marR="0" lvl="0" indent="0" algn="l" defTabSz="1087618"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1A1A1A"/>
                </a:solidFill>
                <a:effectLst/>
                <a:uLnTx/>
                <a:uFillTx/>
                <a:latin typeface="Segoe UI"/>
                <a:ea typeface="Roboto" panose="02000000000000000000" pitchFamily="2" charset="0"/>
                <a:cs typeface="Arial" panose="020B0604020202020204" pitchFamily="34" charset="0"/>
              </a:rPr>
              <a:t>Output: </a:t>
            </a:r>
            <a:r>
              <a:rPr kumimoji="0" lang="en-US" sz="800" b="0" i="0" u="none" strike="noStrike" kern="0" cap="none" spc="0" normalizeH="0" baseline="0" noProof="0">
                <a:ln>
                  <a:noFill/>
                </a:ln>
                <a:solidFill>
                  <a:srgbClr val="1A1A1A"/>
                </a:solidFill>
                <a:effectLst/>
                <a:uLnTx/>
                <a:uFillTx/>
                <a:latin typeface="Segoe UI"/>
                <a:ea typeface="Roboto" panose="02000000000000000000" pitchFamily="2" charset="0"/>
                <a:cs typeface="Arial" panose="020B0604020202020204" pitchFamily="34" charset="0"/>
              </a:rPr>
              <a:t>New Engagements</a:t>
            </a:r>
          </a:p>
        </p:txBody>
      </p:sp>
      <p:sp>
        <p:nvSpPr>
          <p:cNvPr id="77" name="Rectangle 76">
            <a:extLst>
              <a:ext uri="{FF2B5EF4-FFF2-40B4-BE49-F238E27FC236}">
                <a16:creationId xmlns:a16="http://schemas.microsoft.com/office/drawing/2014/main" id="{2129615E-AD9F-43D9-A058-FC0AE53A027B}"/>
              </a:ext>
            </a:extLst>
          </p:cNvPr>
          <p:cNvSpPr/>
          <p:nvPr/>
        </p:nvSpPr>
        <p:spPr>
          <a:xfrm>
            <a:off x="7537774" y="2380335"/>
            <a:ext cx="1290644" cy="246221"/>
          </a:xfrm>
          <a:prstGeom prst="rect">
            <a:avLst/>
          </a:prstGeom>
        </p:spPr>
        <p:txBody>
          <a:bodyPr wrap="square" lIns="0" tIns="0" rIns="0" bIns="0">
            <a:spAutoFit/>
          </a:bodyPr>
          <a:lstStyle/>
          <a:p>
            <a:pPr marL="0" marR="0" lvl="0" indent="0" algn="l" defTabSz="1087618"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1A1A1A"/>
                </a:solidFill>
                <a:effectLst/>
                <a:uLnTx/>
                <a:uFillTx/>
                <a:latin typeface="Segoe UI"/>
                <a:ea typeface="Roboto" panose="02000000000000000000" pitchFamily="2" charset="0"/>
                <a:cs typeface="Arial" panose="020B0604020202020204" pitchFamily="34" charset="0"/>
              </a:rPr>
              <a:t>Investigating Architecture</a:t>
            </a:r>
          </a:p>
          <a:p>
            <a:pPr marL="0" marR="0" lvl="0" indent="0" algn="l" defTabSz="1087618"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1A1A1A"/>
                </a:solidFill>
                <a:effectLst/>
                <a:uLnTx/>
                <a:uFillTx/>
                <a:latin typeface="Segoe UI"/>
                <a:ea typeface="Roboto" panose="02000000000000000000" pitchFamily="2" charset="0"/>
                <a:cs typeface="Arial" panose="020B0604020202020204" pitchFamily="34" charset="0"/>
              </a:rPr>
              <a:t>Output: </a:t>
            </a:r>
            <a:r>
              <a:rPr kumimoji="0" lang="en-US" sz="800" b="0" i="0" u="none" strike="noStrike" kern="0" cap="none" spc="0" normalizeH="0" baseline="0" noProof="0">
                <a:ln>
                  <a:noFill/>
                </a:ln>
                <a:solidFill>
                  <a:srgbClr val="1A1A1A"/>
                </a:solidFill>
                <a:effectLst/>
                <a:uLnTx/>
                <a:uFillTx/>
                <a:latin typeface="Segoe UI"/>
                <a:ea typeface="Roboto" panose="02000000000000000000" pitchFamily="2" charset="0"/>
                <a:cs typeface="Arial" panose="020B0604020202020204" pitchFamily="34" charset="0"/>
              </a:rPr>
              <a:t>Won Engagements</a:t>
            </a:r>
          </a:p>
        </p:txBody>
      </p:sp>
      <p:sp>
        <p:nvSpPr>
          <p:cNvPr id="78" name="Rectangle 77">
            <a:extLst>
              <a:ext uri="{FF2B5EF4-FFF2-40B4-BE49-F238E27FC236}">
                <a16:creationId xmlns:a16="http://schemas.microsoft.com/office/drawing/2014/main" id="{12967F5C-3784-4E38-B831-24528DB69FE1}"/>
              </a:ext>
            </a:extLst>
          </p:cNvPr>
          <p:cNvSpPr/>
          <p:nvPr/>
        </p:nvSpPr>
        <p:spPr>
          <a:xfrm>
            <a:off x="8955367" y="2389502"/>
            <a:ext cx="1290645" cy="369332"/>
          </a:xfrm>
          <a:prstGeom prst="rect">
            <a:avLst/>
          </a:prstGeom>
        </p:spPr>
        <p:txBody>
          <a:bodyPr wrap="square" lIns="0" tIns="0" rIns="0" bIns="0">
            <a:spAutoFit/>
          </a:bodyPr>
          <a:lstStyle/>
          <a:p>
            <a:pPr marL="0" marR="0" lvl="0" indent="0" algn="l" defTabSz="1087618"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1A1A1A"/>
                </a:solidFill>
                <a:effectLst/>
                <a:uLnTx/>
                <a:uFillTx/>
                <a:latin typeface="Segoe UI"/>
                <a:ea typeface="Roboto" panose="02000000000000000000" pitchFamily="2" charset="0"/>
                <a:cs typeface="Arial" panose="020B0604020202020204" pitchFamily="34" charset="0"/>
              </a:rPr>
              <a:t>Deploy and train staff to operate new environment​ </a:t>
            </a:r>
          </a:p>
          <a:p>
            <a:pPr marL="0" marR="0" lvl="0" indent="0" algn="l" defTabSz="1087618"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1A1A1A"/>
                </a:solidFill>
                <a:effectLst/>
                <a:uLnTx/>
                <a:uFillTx/>
                <a:latin typeface="Segoe UI"/>
                <a:ea typeface="Roboto" panose="02000000000000000000" pitchFamily="2" charset="0"/>
                <a:cs typeface="Arial" panose="020B0604020202020204" pitchFamily="34" charset="0"/>
              </a:rPr>
              <a:t>Output: ACR</a:t>
            </a:r>
          </a:p>
        </p:txBody>
      </p:sp>
      <p:sp>
        <p:nvSpPr>
          <p:cNvPr id="79" name="Rectangle 78">
            <a:extLst>
              <a:ext uri="{FF2B5EF4-FFF2-40B4-BE49-F238E27FC236}">
                <a16:creationId xmlns:a16="http://schemas.microsoft.com/office/drawing/2014/main" id="{3784FAD1-51BC-47F7-BC14-593CADFA0D44}"/>
              </a:ext>
            </a:extLst>
          </p:cNvPr>
          <p:cNvSpPr/>
          <p:nvPr/>
        </p:nvSpPr>
        <p:spPr>
          <a:xfrm>
            <a:off x="10387229" y="2380335"/>
            <a:ext cx="1645920" cy="246221"/>
          </a:xfrm>
          <a:prstGeom prst="rect">
            <a:avLst/>
          </a:prstGeom>
        </p:spPr>
        <p:txBody>
          <a:bodyPr wrap="square" lIns="0" tIns="0" rIns="0" bIns="0">
            <a:spAutoFit/>
          </a:bodyPr>
          <a:lstStyle/>
          <a:p>
            <a:pPr marL="0" marR="0" lvl="0" indent="0" algn="l" defTabSz="1087618"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1A1A1A"/>
                </a:solidFill>
                <a:effectLst/>
                <a:uLnTx/>
                <a:uFillTx/>
                <a:latin typeface="Segoe UI"/>
                <a:ea typeface="Roboto" panose="02000000000000000000" pitchFamily="2" charset="0"/>
                <a:cs typeface="Arial" panose="020B0604020202020204" pitchFamily="34" charset="0"/>
              </a:rPr>
              <a:t>Has our operation improved and what are the next steps​?</a:t>
            </a:r>
          </a:p>
        </p:txBody>
      </p:sp>
      <p:cxnSp>
        <p:nvCxnSpPr>
          <p:cNvPr id="80" name="Straight Connector 79">
            <a:extLst>
              <a:ext uri="{FF2B5EF4-FFF2-40B4-BE49-F238E27FC236}">
                <a16:creationId xmlns:a16="http://schemas.microsoft.com/office/drawing/2014/main" id="{7C11471C-E395-4BD4-8802-7B56AD557214}"/>
              </a:ext>
            </a:extLst>
          </p:cNvPr>
          <p:cNvCxnSpPr>
            <a:cxnSpLocks/>
          </p:cNvCxnSpPr>
          <p:nvPr/>
        </p:nvCxnSpPr>
        <p:spPr>
          <a:xfrm flipV="1">
            <a:off x="67735" y="5618819"/>
            <a:ext cx="12193168" cy="16921"/>
          </a:xfrm>
          <a:prstGeom prst="line">
            <a:avLst/>
          </a:prstGeom>
          <a:noFill/>
          <a:ln w="12700" cap="flat" cmpd="sng" algn="ctr">
            <a:solidFill>
              <a:srgbClr val="FFFFFF"/>
            </a:solidFill>
            <a:prstDash val="solid"/>
          </a:ln>
          <a:effectLst/>
        </p:spPr>
      </p:cxnSp>
      <p:graphicFrame>
        <p:nvGraphicFramePr>
          <p:cNvPr id="81" name="Table 80">
            <a:extLst>
              <a:ext uri="{FF2B5EF4-FFF2-40B4-BE49-F238E27FC236}">
                <a16:creationId xmlns:a16="http://schemas.microsoft.com/office/drawing/2014/main" id="{224B6D8D-905F-48D3-97EC-7E19D93DCB97}"/>
              </a:ext>
            </a:extLst>
          </p:cNvPr>
          <p:cNvGraphicFramePr>
            <a:graphicFrameLocks noGrp="1"/>
          </p:cNvGraphicFramePr>
          <p:nvPr/>
        </p:nvGraphicFramePr>
        <p:xfrm>
          <a:off x="3111336" y="5689059"/>
          <a:ext cx="8941325" cy="685800"/>
        </p:xfrm>
        <a:graphic>
          <a:graphicData uri="http://schemas.openxmlformats.org/drawingml/2006/table">
            <a:tbl>
              <a:tblPr firstRow="1" bandRow="1"/>
              <a:tblGrid>
                <a:gridCol w="1465032">
                  <a:extLst>
                    <a:ext uri="{9D8B030D-6E8A-4147-A177-3AD203B41FA5}">
                      <a16:colId xmlns:a16="http://schemas.microsoft.com/office/drawing/2014/main" val="20000"/>
                    </a:ext>
                  </a:extLst>
                </a:gridCol>
                <a:gridCol w="1426197">
                  <a:extLst>
                    <a:ext uri="{9D8B030D-6E8A-4147-A177-3AD203B41FA5}">
                      <a16:colId xmlns:a16="http://schemas.microsoft.com/office/drawing/2014/main" val="2808334872"/>
                    </a:ext>
                  </a:extLst>
                </a:gridCol>
                <a:gridCol w="1421296">
                  <a:extLst>
                    <a:ext uri="{9D8B030D-6E8A-4147-A177-3AD203B41FA5}">
                      <a16:colId xmlns:a16="http://schemas.microsoft.com/office/drawing/2014/main" val="20001"/>
                    </a:ext>
                  </a:extLst>
                </a:gridCol>
                <a:gridCol w="1470991">
                  <a:extLst>
                    <a:ext uri="{9D8B030D-6E8A-4147-A177-3AD203B41FA5}">
                      <a16:colId xmlns:a16="http://schemas.microsoft.com/office/drawing/2014/main" val="20002"/>
                    </a:ext>
                  </a:extLst>
                </a:gridCol>
                <a:gridCol w="1441174">
                  <a:extLst>
                    <a:ext uri="{9D8B030D-6E8A-4147-A177-3AD203B41FA5}">
                      <a16:colId xmlns:a16="http://schemas.microsoft.com/office/drawing/2014/main" val="20003"/>
                    </a:ext>
                  </a:extLst>
                </a:gridCol>
                <a:gridCol w="1716635">
                  <a:extLst>
                    <a:ext uri="{9D8B030D-6E8A-4147-A177-3AD203B41FA5}">
                      <a16:colId xmlns:a16="http://schemas.microsoft.com/office/drawing/2014/main" val="20004"/>
                    </a:ext>
                  </a:extLst>
                </a:gridCol>
              </a:tblGrid>
              <a:tr h="663080">
                <a:tc>
                  <a:txBody>
                    <a:bodyPr/>
                    <a:lstStyle>
                      <a:lvl1pPr marL="0" algn="l" defTabSz="1229087" rtl="0" eaLnBrk="1" latinLnBrk="0" hangingPunct="1">
                        <a:defRPr sz="2400" b="1" kern="1200">
                          <a:solidFill>
                            <a:schemeClr val="lt1"/>
                          </a:solidFill>
                          <a:latin typeface="Swis721 Cn BT"/>
                        </a:defRPr>
                      </a:lvl1pPr>
                      <a:lvl2pPr marL="614544" algn="l" defTabSz="1229087" rtl="0" eaLnBrk="1" latinLnBrk="0" hangingPunct="1">
                        <a:defRPr sz="2400" b="1" kern="1200">
                          <a:solidFill>
                            <a:schemeClr val="lt1"/>
                          </a:solidFill>
                          <a:latin typeface="Swis721 Cn BT"/>
                        </a:defRPr>
                      </a:lvl2pPr>
                      <a:lvl3pPr marL="1229087" algn="l" defTabSz="1229087" rtl="0" eaLnBrk="1" latinLnBrk="0" hangingPunct="1">
                        <a:defRPr sz="2400" b="1" kern="1200">
                          <a:solidFill>
                            <a:schemeClr val="lt1"/>
                          </a:solidFill>
                          <a:latin typeface="Swis721 Cn BT"/>
                        </a:defRPr>
                      </a:lvl3pPr>
                      <a:lvl4pPr marL="1843631" algn="l" defTabSz="1229087" rtl="0" eaLnBrk="1" latinLnBrk="0" hangingPunct="1">
                        <a:defRPr sz="2400" b="1" kern="1200">
                          <a:solidFill>
                            <a:schemeClr val="lt1"/>
                          </a:solidFill>
                          <a:latin typeface="Swis721 Cn BT"/>
                        </a:defRPr>
                      </a:lvl4pPr>
                      <a:lvl5pPr marL="2458175" algn="l" defTabSz="1229087" rtl="0" eaLnBrk="1" latinLnBrk="0" hangingPunct="1">
                        <a:defRPr sz="2400" b="1" kern="1200">
                          <a:solidFill>
                            <a:schemeClr val="lt1"/>
                          </a:solidFill>
                          <a:latin typeface="Swis721 Cn BT"/>
                        </a:defRPr>
                      </a:lvl5pPr>
                      <a:lvl6pPr marL="3072719" algn="l" defTabSz="1229087" rtl="0" eaLnBrk="1" latinLnBrk="0" hangingPunct="1">
                        <a:defRPr sz="2400" b="1" kern="1200">
                          <a:solidFill>
                            <a:schemeClr val="lt1"/>
                          </a:solidFill>
                          <a:latin typeface="Swis721 Cn BT"/>
                        </a:defRPr>
                      </a:lvl6pPr>
                      <a:lvl7pPr marL="3687262" algn="l" defTabSz="1229087" rtl="0" eaLnBrk="1" latinLnBrk="0" hangingPunct="1">
                        <a:defRPr sz="2400" b="1" kern="1200">
                          <a:solidFill>
                            <a:schemeClr val="lt1"/>
                          </a:solidFill>
                          <a:latin typeface="Swis721 Cn BT"/>
                        </a:defRPr>
                      </a:lvl7pPr>
                      <a:lvl8pPr marL="4301806" algn="l" defTabSz="1229087" rtl="0" eaLnBrk="1" latinLnBrk="0" hangingPunct="1">
                        <a:defRPr sz="2400" b="1" kern="1200">
                          <a:solidFill>
                            <a:schemeClr val="lt1"/>
                          </a:solidFill>
                          <a:latin typeface="Swis721 Cn BT"/>
                        </a:defRPr>
                      </a:lvl8pPr>
                      <a:lvl9pPr marL="4916350" algn="l" defTabSz="1229087" rtl="0" eaLnBrk="1" latinLnBrk="0" hangingPunct="1">
                        <a:defRPr sz="2400" b="1" kern="1200">
                          <a:solidFill>
                            <a:schemeClr val="lt1"/>
                          </a:solidFill>
                          <a:latin typeface="Swis721 Cn BT"/>
                        </a:defRPr>
                      </a:lvl9pPr>
                    </a:lstStyle>
                    <a:p>
                      <a:pPr marL="0" indent="0" algn="l">
                        <a:lnSpc>
                          <a:spcPts val="800"/>
                        </a:lnSpc>
                        <a:buFont typeface="Arial" panose="020B0604020202020204" pitchFamily="34" charset="0"/>
                        <a:buNone/>
                      </a:pPr>
                      <a:endParaRPr lang="en-US" sz="700" b="0" i="0">
                        <a:solidFill>
                          <a:schemeClr val="tx1"/>
                        </a:solidFill>
                        <a:latin typeface="+mn-lt"/>
                        <a:ea typeface="+mn-ea"/>
                      </a:endParaRPr>
                    </a:p>
                  </a:txBody>
                  <a:tcPr marL="76200" marR="38100" marT="76200" marB="0">
                    <a:lnL w="6350" cap="flat" cmpd="sng" algn="ctr">
                      <a:noFill/>
                      <a:prstDash val="sysDot"/>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2F2F2">
                          <a:lumMod val="90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716351" rtl="0" eaLnBrk="1" latinLnBrk="0" hangingPunct="1">
                        <a:defRPr sz="1324" kern="1200">
                          <a:solidFill>
                            <a:schemeClr val="tx1"/>
                          </a:solidFill>
                          <a:latin typeface="Segoe UI"/>
                        </a:defRPr>
                      </a:lvl1pPr>
                      <a:lvl2pPr marL="358176" algn="l" defTabSz="716351" rtl="0" eaLnBrk="1" latinLnBrk="0" hangingPunct="1">
                        <a:defRPr sz="1324" kern="1200">
                          <a:solidFill>
                            <a:schemeClr val="tx1"/>
                          </a:solidFill>
                          <a:latin typeface="Segoe UI"/>
                        </a:defRPr>
                      </a:lvl2pPr>
                      <a:lvl3pPr marL="716351" algn="l" defTabSz="716351" rtl="0" eaLnBrk="1" latinLnBrk="0" hangingPunct="1">
                        <a:defRPr sz="1324" kern="1200">
                          <a:solidFill>
                            <a:schemeClr val="tx1"/>
                          </a:solidFill>
                          <a:latin typeface="Segoe UI"/>
                        </a:defRPr>
                      </a:lvl3pPr>
                      <a:lvl4pPr marL="1074528" algn="l" defTabSz="716351" rtl="0" eaLnBrk="1" latinLnBrk="0" hangingPunct="1">
                        <a:defRPr sz="1324" kern="1200">
                          <a:solidFill>
                            <a:schemeClr val="tx1"/>
                          </a:solidFill>
                          <a:latin typeface="Segoe UI"/>
                        </a:defRPr>
                      </a:lvl4pPr>
                      <a:lvl5pPr marL="1432703" algn="l" defTabSz="716351" rtl="0" eaLnBrk="1" latinLnBrk="0" hangingPunct="1">
                        <a:defRPr sz="1324" kern="1200">
                          <a:solidFill>
                            <a:schemeClr val="tx1"/>
                          </a:solidFill>
                          <a:latin typeface="Segoe UI"/>
                        </a:defRPr>
                      </a:lvl5pPr>
                      <a:lvl6pPr marL="1790880" algn="l" defTabSz="716351" rtl="0" eaLnBrk="1" latinLnBrk="0" hangingPunct="1">
                        <a:defRPr sz="1324" kern="1200">
                          <a:solidFill>
                            <a:schemeClr val="tx1"/>
                          </a:solidFill>
                          <a:latin typeface="Segoe UI"/>
                        </a:defRPr>
                      </a:lvl6pPr>
                      <a:lvl7pPr marL="2149055" algn="l" defTabSz="716351" rtl="0" eaLnBrk="1" latinLnBrk="0" hangingPunct="1">
                        <a:defRPr sz="1324" kern="1200">
                          <a:solidFill>
                            <a:schemeClr val="tx1"/>
                          </a:solidFill>
                          <a:latin typeface="Segoe UI"/>
                        </a:defRPr>
                      </a:lvl7pPr>
                      <a:lvl8pPr marL="2507231" algn="l" defTabSz="716351" rtl="0" eaLnBrk="1" latinLnBrk="0" hangingPunct="1">
                        <a:defRPr sz="1324" kern="1200">
                          <a:solidFill>
                            <a:schemeClr val="tx1"/>
                          </a:solidFill>
                          <a:latin typeface="Segoe UI"/>
                        </a:defRPr>
                      </a:lvl8pPr>
                      <a:lvl9pPr marL="2865407" algn="l" defTabSz="716351" rtl="0" eaLnBrk="1" latinLnBrk="0" hangingPunct="1">
                        <a:defRPr sz="1324" kern="1200">
                          <a:solidFill>
                            <a:schemeClr val="tx1"/>
                          </a:solidFill>
                          <a:latin typeface="Segoe UI"/>
                        </a:defRPr>
                      </a:lvl9pPr>
                    </a:lstStyle>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a:ln>
                            <a:noFill/>
                          </a:ln>
                          <a:solidFill>
                            <a:schemeClr val="tx1"/>
                          </a:solidFill>
                          <a:effectLst/>
                          <a:uLnTx/>
                          <a:uFillTx/>
                          <a:latin typeface="Swis721 Cn BT"/>
                          <a:ea typeface="+mn-ea"/>
                          <a:cs typeface="+mn-cs"/>
                        </a:rPr>
                        <a:t>Azure Access</a:t>
                      </a:r>
                    </a:p>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a:ln>
                            <a:noFill/>
                          </a:ln>
                          <a:solidFill>
                            <a:schemeClr val="tx1"/>
                          </a:solidFill>
                          <a:effectLst/>
                          <a:uLnTx/>
                          <a:uFillTx/>
                          <a:latin typeface="Swis721 Cn BT"/>
                          <a:ea typeface="+mn-ea"/>
                          <a:cs typeface="+mn-cs"/>
                        </a:rPr>
                        <a:t>Industry partner AI solutions</a:t>
                      </a:r>
                      <a:endParaRPr kumimoji="0" lang="pl-PL" sz="700" b="0" i="0" u="none" strike="noStrike" kern="1200" cap="none" spc="0" normalizeH="0" baseline="0">
                        <a:ln>
                          <a:noFill/>
                        </a:ln>
                        <a:solidFill>
                          <a:schemeClr val="tx1"/>
                        </a:solidFill>
                        <a:effectLst/>
                        <a:uLnTx/>
                        <a:uFillTx/>
                        <a:latin typeface="Swis721 Cn BT"/>
                        <a:ea typeface="+mn-ea"/>
                        <a:cs typeface="+mn-cs"/>
                      </a:endParaRPr>
                    </a:p>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r>
                        <a:rPr kumimoji="0" lang="pl-PL" sz="700" b="0" i="0" u="none" strike="noStrike" kern="1200" cap="none" spc="0" normalizeH="0" baseline="0">
                          <a:ln>
                            <a:noFill/>
                          </a:ln>
                          <a:solidFill>
                            <a:schemeClr val="tx1"/>
                          </a:solidFill>
                          <a:effectLst/>
                          <a:uLnTx/>
                          <a:uFillTx/>
                          <a:latin typeface="Swis721 Cn BT"/>
                          <a:ea typeface="+mn-ea"/>
                          <a:cs typeface="+mn-cs"/>
                        </a:rPr>
                        <a:t>TCO Calculator for Apps</a:t>
                      </a:r>
                      <a:endParaRPr kumimoji="0" lang="en-US" sz="700" b="0" i="0" u="none" strike="noStrike" kern="1200" cap="none" spc="0" normalizeH="0" baseline="0">
                        <a:ln>
                          <a:noFill/>
                        </a:ln>
                        <a:solidFill>
                          <a:schemeClr val="tx1"/>
                        </a:solidFill>
                        <a:effectLst/>
                        <a:uLnTx/>
                        <a:uFillTx/>
                        <a:latin typeface="Swis721 Cn BT"/>
                        <a:ea typeface="+mn-ea"/>
                        <a:cs typeface="+mn-cs"/>
                      </a:endParaRPr>
                    </a:p>
                    <a:p>
                      <a:pPr marL="0" marR="0" lvl="0" indent="0" algn="l" defTabSz="1305194" rtl="0" eaLnBrk="1" fontAlgn="auto" latinLnBrk="0" hangingPunct="1">
                        <a:lnSpc>
                          <a:spcPts val="800"/>
                        </a:lnSpc>
                        <a:spcBef>
                          <a:spcPts val="0"/>
                        </a:spcBef>
                        <a:spcAft>
                          <a:spcPts val="0"/>
                        </a:spcAft>
                        <a:buClrTx/>
                        <a:buSzTx/>
                        <a:buFont typeface="Arial" panose="020B0604020202020204" pitchFamily="34" charset="0"/>
                        <a:buNone/>
                        <a:tabLst/>
                        <a:defRPr/>
                      </a:pPr>
                      <a:endParaRPr kumimoji="0" lang="en-US" sz="700" b="0" i="0" u="none" strike="noStrike" kern="1200" cap="none" spc="0" normalizeH="0" baseline="0">
                        <a:ln>
                          <a:noFill/>
                        </a:ln>
                        <a:solidFill>
                          <a:schemeClr val="tx1"/>
                        </a:solidFill>
                        <a:effectLst/>
                        <a:uLnTx/>
                        <a:uFillTx/>
                        <a:latin typeface="Swis721 Cn BT"/>
                        <a:ea typeface="+mn-ea"/>
                        <a:cs typeface="+mn-cs"/>
                      </a:endParaRPr>
                    </a:p>
                  </a:txBody>
                  <a:tcPr marL="76200" marR="38100" marT="7620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2F2F2">
                          <a:lumMod val="90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29087" rtl="0" eaLnBrk="1" latinLnBrk="0" hangingPunct="1">
                        <a:defRPr sz="2400" b="1" kern="1200">
                          <a:solidFill>
                            <a:schemeClr val="lt1"/>
                          </a:solidFill>
                          <a:latin typeface="Swis721 Cn BT"/>
                        </a:defRPr>
                      </a:lvl1pPr>
                      <a:lvl2pPr marL="614544" algn="l" defTabSz="1229087" rtl="0" eaLnBrk="1" latinLnBrk="0" hangingPunct="1">
                        <a:defRPr sz="2400" b="1" kern="1200">
                          <a:solidFill>
                            <a:schemeClr val="lt1"/>
                          </a:solidFill>
                          <a:latin typeface="Swis721 Cn BT"/>
                        </a:defRPr>
                      </a:lvl2pPr>
                      <a:lvl3pPr marL="1229087" algn="l" defTabSz="1229087" rtl="0" eaLnBrk="1" latinLnBrk="0" hangingPunct="1">
                        <a:defRPr sz="2400" b="1" kern="1200">
                          <a:solidFill>
                            <a:schemeClr val="lt1"/>
                          </a:solidFill>
                          <a:latin typeface="Swis721 Cn BT"/>
                        </a:defRPr>
                      </a:lvl3pPr>
                      <a:lvl4pPr marL="1843631" algn="l" defTabSz="1229087" rtl="0" eaLnBrk="1" latinLnBrk="0" hangingPunct="1">
                        <a:defRPr sz="2400" b="1" kern="1200">
                          <a:solidFill>
                            <a:schemeClr val="lt1"/>
                          </a:solidFill>
                          <a:latin typeface="Swis721 Cn BT"/>
                        </a:defRPr>
                      </a:lvl4pPr>
                      <a:lvl5pPr marL="2458175" algn="l" defTabSz="1229087" rtl="0" eaLnBrk="1" latinLnBrk="0" hangingPunct="1">
                        <a:defRPr sz="2400" b="1" kern="1200">
                          <a:solidFill>
                            <a:schemeClr val="lt1"/>
                          </a:solidFill>
                          <a:latin typeface="Swis721 Cn BT"/>
                        </a:defRPr>
                      </a:lvl5pPr>
                      <a:lvl6pPr marL="3072719" algn="l" defTabSz="1229087" rtl="0" eaLnBrk="1" latinLnBrk="0" hangingPunct="1">
                        <a:defRPr sz="2400" b="1" kern="1200">
                          <a:solidFill>
                            <a:schemeClr val="lt1"/>
                          </a:solidFill>
                          <a:latin typeface="Swis721 Cn BT"/>
                        </a:defRPr>
                      </a:lvl6pPr>
                      <a:lvl7pPr marL="3687262" algn="l" defTabSz="1229087" rtl="0" eaLnBrk="1" latinLnBrk="0" hangingPunct="1">
                        <a:defRPr sz="2400" b="1" kern="1200">
                          <a:solidFill>
                            <a:schemeClr val="lt1"/>
                          </a:solidFill>
                          <a:latin typeface="Swis721 Cn BT"/>
                        </a:defRPr>
                      </a:lvl7pPr>
                      <a:lvl8pPr marL="4301806" algn="l" defTabSz="1229087" rtl="0" eaLnBrk="1" latinLnBrk="0" hangingPunct="1">
                        <a:defRPr sz="2400" b="1" kern="1200">
                          <a:solidFill>
                            <a:schemeClr val="lt1"/>
                          </a:solidFill>
                          <a:latin typeface="Swis721 Cn BT"/>
                        </a:defRPr>
                      </a:lvl8pPr>
                      <a:lvl9pPr marL="4916350" algn="l" defTabSz="1229087" rtl="0" eaLnBrk="1" latinLnBrk="0" hangingPunct="1">
                        <a:defRPr sz="2400" b="1" kern="1200">
                          <a:solidFill>
                            <a:schemeClr val="lt1"/>
                          </a:solidFill>
                          <a:latin typeface="Swis721 Cn BT"/>
                        </a:defRPr>
                      </a:lvl9pPr>
                    </a:lstStyle>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r>
                        <a:rPr kumimoji="0" lang="cs-CZ"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rPr>
                        <a:t>Solution Assesments</a:t>
                      </a:r>
                      <a:endParaRPr kumimoji="0" lang="en-US"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endParaRPr>
                    </a:p>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r>
                        <a:rPr kumimoji="0" lang="cs-CZ"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rPr>
                        <a:t>ISV tools (i.e. Cloudlab)</a:t>
                      </a:r>
                      <a:endParaRPr kumimoji="0" lang="en-US"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endParaRPr>
                    </a:p>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r>
                        <a:rPr kumimoji="0" lang="cs-CZ"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rPr>
                        <a:t>Business Viability Assesment</a:t>
                      </a:r>
                      <a:endParaRPr kumimoji="0" lang="en-US"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endParaRPr>
                    </a:p>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endParaRPr kumimoji="0" lang="en-US"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endParaRPr>
                    </a:p>
                  </a:txBody>
                  <a:tcPr marL="76200" marR="38100" marT="7620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2F2F2">
                          <a:lumMod val="90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29087" rtl="0" eaLnBrk="1" latinLnBrk="0" hangingPunct="1">
                        <a:defRPr sz="2400" b="1" kern="1200">
                          <a:solidFill>
                            <a:schemeClr val="lt1"/>
                          </a:solidFill>
                          <a:latin typeface="Swis721 Cn BT"/>
                        </a:defRPr>
                      </a:lvl1pPr>
                      <a:lvl2pPr marL="614544" algn="l" defTabSz="1229087" rtl="0" eaLnBrk="1" latinLnBrk="0" hangingPunct="1">
                        <a:defRPr sz="2400" b="1" kern="1200">
                          <a:solidFill>
                            <a:schemeClr val="lt1"/>
                          </a:solidFill>
                          <a:latin typeface="Swis721 Cn BT"/>
                        </a:defRPr>
                      </a:lvl2pPr>
                      <a:lvl3pPr marL="1229087" algn="l" defTabSz="1229087" rtl="0" eaLnBrk="1" latinLnBrk="0" hangingPunct="1">
                        <a:defRPr sz="2400" b="1" kern="1200">
                          <a:solidFill>
                            <a:schemeClr val="lt1"/>
                          </a:solidFill>
                          <a:latin typeface="Swis721 Cn BT"/>
                        </a:defRPr>
                      </a:lvl3pPr>
                      <a:lvl4pPr marL="1843631" algn="l" defTabSz="1229087" rtl="0" eaLnBrk="1" latinLnBrk="0" hangingPunct="1">
                        <a:defRPr sz="2400" b="1" kern="1200">
                          <a:solidFill>
                            <a:schemeClr val="lt1"/>
                          </a:solidFill>
                          <a:latin typeface="Swis721 Cn BT"/>
                        </a:defRPr>
                      </a:lvl4pPr>
                      <a:lvl5pPr marL="2458175" algn="l" defTabSz="1229087" rtl="0" eaLnBrk="1" latinLnBrk="0" hangingPunct="1">
                        <a:defRPr sz="2400" b="1" kern="1200">
                          <a:solidFill>
                            <a:schemeClr val="lt1"/>
                          </a:solidFill>
                          <a:latin typeface="Swis721 Cn BT"/>
                        </a:defRPr>
                      </a:lvl5pPr>
                      <a:lvl6pPr marL="3072719" algn="l" defTabSz="1229087" rtl="0" eaLnBrk="1" latinLnBrk="0" hangingPunct="1">
                        <a:defRPr sz="2400" b="1" kern="1200">
                          <a:solidFill>
                            <a:schemeClr val="lt1"/>
                          </a:solidFill>
                          <a:latin typeface="Swis721 Cn BT"/>
                        </a:defRPr>
                      </a:lvl6pPr>
                      <a:lvl7pPr marL="3687262" algn="l" defTabSz="1229087" rtl="0" eaLnBrk="1" latinLnBrk="0" hangingPunct="1">
                        <a:defRPr sz="2400" b="1" kern="1200">
                          <a:solidFill>
                            <a:schemeClr val="lt1"/>
                          </a:solidFill>
                          <a:latin typeface="Swis721 Cn BT"/>
                        </a:defRPr>
                      </a:lvl7pPr>
                      <a:lvl8pPr marL="4301806" algn="l" defTabSz="1229087" rtl="0" eaLnBrk="1" latinLnBrk="0" hangingPunct="1">
                        <a:defRPr sz="2400" b="1" kern="1200">
                          <a:solidFill>
                            <a:schemeClr val="lt1"/>
                          </a:solidFill>
                          <a:latin typeface="Swis721 Cn BT"/>
                        </a:defRPr>
                      </a:lvl8pPr>
                      <a:lvl9pPr marL="4916350" algn="l" defTabSz="1229087" rtl="0" eaLnBrk="1" latinLnBrk="0" hangingPunct="1">
                        <a:defRPr sz="2400" b="1" kern="1200">
                          <a:solidFill>
                            <a:schemeClr val="lt1"/>
                          </a:solidFill>
                          <a:latin typeface="Swis721 Cn BT"/>
                        </a:defRPr>
                      </a:lvl9pPr>
                    </a:lstStyle>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r>
                        <a:rPr kumimoji="0" lang="cs-CZ"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rPr>
                        <a:t>AzAcces</a:t>
                      </a:r>
                      <a:endParaRPr kumimoji="0" lang="en-US"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endParaRPr>
                    </a:p>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r>
                        <a:rPr kumimoji="0" lang="cs-CZ"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rPr>
                        <a:t>Azure Credit Offer</a:t>
                      </a:r>
                      <a:endParaRPr kumimoji="0" lang="en-US"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endParaRPr>
                    </a:p>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r>
                        <a:rPr lang="cs-CZ" sz="700" b="0" i="0" spc="0">
                          <a:solidFill>
                            <a:schemeClr val="tx1"/>
                          </a:solidFill>
                          <a:latin typeface="Swis721 Cn BT"/>
                          <a:ea typeface="Roboto" panose="02000000000000000000" pitchFamily="2" charset="0"/>
                        </a:rPr>
                        <a:t>ECIF</a:t>
                      </a:r>
                      <a:endParaRPr kumimoji="0" lang="en-US"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endParaRPr>
                    </a:p>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endParaRPr kumimoji="0" lang="en-US"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endParaRPr>
                    </a:p>
                  </a:txBody>
                  <a:tcPr marL="76200" marR="38100" marT="7620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noFill/>
                      <a:prstDash val="sysDot"/>
                      <a:round/>
                      <a:headEnd type="none" w="med" len="med"/>
                      <a:tailEnd type="none" w="med" len="med"/>
                    </a:lnT>
                    <a:lnB w="12700" cap="flat" cmpd="sng" algn="ctr">
                      <a:solidFill>
                        <a:srgbClr val="F2F2F2">
                          <a:lumMod val="90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29087" rtl="0" eaLnBrk="1" latinLnBrk="0" hangingPunct="1">
                        <a:defRPr sz="2400" b="1" kern="1200">
                          <a:solidFill>
                            <a:schemeClr val="lt1"/>
                          </a:solidFill>
                          <a:latin typeface="Swis721 Cn BT"/>
                        </a:defRPr>
                      </a:lvl1pPr>
                      <a:lvl2pPr marL="614544" algn="l" defTabSz="1229087" rtl="0" eaLnBrk="1" latinLnBrk="0" hangingPunct="1">
                        <a:defRPr sz="2400" b="1" kern="1200">
                          <a:solidFill>
                            <a:schemeClr val="lt1"/>
                          </a:solidFill>
                          <a:latin typeface="Swis721 Cn BT"/>
                        </a:defRPr>
                      </a:lvl2pPr>
                      <a:lvl3pPr marL="1229087" algn="l" defTabSz="1229087" rtl="0" eaLnBrk="1" latinLnBrk="0" hangingPunct="1">
                        <a:defRPr sz="2400" b="1" kern="1200">
                          <a:solidFill>
                            <a:schemeClr val="lt1"/>
                          </a:solidFill>
                          <a:latin typeface="Swis721 Cn BT"/>
                        </a:defRPr>
                      </a:lvl3pPr>
                      <a:lvl4pPr marL="1843631" algn="l" defTabSz="1229087" rtl="0" eaLnBrk="1" latinLnBrk="0" hangingPunct="1">
                        <a:defRPr sz="2400" b="1" kern="1200">
                          <a:solidFill>
                            <a:schemeClr val="lt1"/>
                          </a:solidFill>
                          <a:latin typeface="Swis721 Cn BT"/>
                        </a:defRPr>
                      </a:lvl4pPr>
                      <a:lvl5pPr marL="2458175" algn="l" defTabSz="1229087" rtl="0" eaLnBrk="1" latinLnBrk="0" hangingPunct="1">
                        <a:defRPr sz="2400" b="1" kern="1200">
                          <a:solidFill>
                            <a:schemeClr val="lt1"/>
                          </a:solidFill>
                          <a:latin typeface="Swis721 Cn BT"/>
                        </a:defRPr>
                      </a:lvl5pPr>
                      <a:lvl6pPr marL="3072719" algn="l" defTabSz="1229087" rtl="0" eaLnBrk="1" latinLnBrk="0" hangingPunct="1">
                        <a:defRPr sz="2400" b="1" kern="1200">
                          <a:solidFill>
                            <a:schemeClr val="lt1"/>
                          </a:solidFill>
                          <a:latin typeface="Swis721 Cn BT"/>
                        </a:defRPr>
                      </a:lvl6pPr>
                      <a:lvl7pPr marL="3687262" algn="l" defTabSz="1229087" rtl="0" eaLnBrk="1" latinLnBrk="0" hangingPunct="1">
                        <a:defRPr sz="2400" b="1" kern="1200">
                          <a:solidFill>
                            <a:schemeClr val="lt1"/>
                          </a:solidFill>
                          <a:latin typeface="Swis721 Cn BT"/>
                        </a:defRPr>
                      </a:lvl7pPr>
                      <a:lvl8pPr marL="4301806" algn="l" defTabSz="1229087" rtl="0" eaLnBrk="1" latinLnBrk="0" hangingPunct="1">
                        <a:defRPr sz="2400" b="1" kern="1200">
                          <a:solidFill>
                            <a:schemeClr val="lt1"/>
                          </a:solidFill>
                          <a:latin typeface="Swis721 Cn BT"/>
                        </a:defRPr>
                      </a:lvl8pPr>
                      <a:lvl9pPr marL="4916350" algn="l" defTabSz="1229087" rtl="0" eaLnBrk="1" latinLnBrk="0" hangingPunct="1">
                        <a:defRPr sz="2400" b="1" kern="1200">
                          <a:solidFill>
                            <a:schemeClr val="lt1"/>
                          </a:solidFill>
                          <a:latin typeface="Swis721 Cn BT"/>
                        </a:defRPr>
                      </a:lvl9pPr>
                    </a:lstStyle>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r>
                        <a:rPr kumimoji="0" lang="cs-CZ"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rPr>
                        <a:t>CAF Workshop</a:t>
                      </a:r>
                    </a:p>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r>
                        <a:rPr kumimoji="0" lang="cs-CZ"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rPr>
                        <a:t>Azure Fast Track</a:t>
                      </a:r>
                    </a:p>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r>
                        <a:rPr kumimoji="0" lang="cs-CZ"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rPr>
                        <a:t>AMP</a:t>
                      </a:r>
                    </a:p>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r>
                        <a:rPr kumimoji="0" lang="cs-CZ"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rPr>
                        <a:t>ACIF</a:t>
                      </a:r>
                    </a:p>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r>
                        <a:rPr kumimoji="0" lang="cs-CZ"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rPr>
                        <a:t>Hoster DCM Program</a:t>
                      </a:r>
                    </a:p>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r>
                        <a:rPr kumimoji="0" lang="cs-CZ"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rPr>
                        <a:t>Migrate ISV Program </a:t>
                      </a:r>
                      <a:endParaRPr kumimoji="0" lang="en-US"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endParaRPr>
                    </a:p>
                  </a:txBody>
                  <a:tcPr marL="76200" marR="38100" marT="7620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noFill/>
                      <a:prstDash val="sysDot"/>
                      <a:round/>
                      <a:headEnd type="none" w="med" len="med"/>
                      <a:tailEnd type="none" w="med" len="med"/>
                    </a:lnT>
                    <a:lnB w="12700" cap="flat" cmpd="sng" algn="ctr">
                      <a:solidFill>
                        <a:srgbClr val="F2F2F2">
                          <a:lumMod val="90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29087" rtl="0" eaLnBrk="1" latinLnBrk="0" hangingPunct="1">
                        <a:defRPr sz="2400" b="1" kern="1200">
                          <a:solidFill>
                            <a:schemeClr val="lt1"/>
                          </a:solidFill>
                          <a:latin typeface="Swis721 Cn BT"/>
                        </a:defRPr>
                      </a:lvl1pPr>
                      <a:lvl2pPr marL="614544" algn="l" defTabSz="1229087" rtl="0" eaLnBrk="1" latinLnBrk="0" hangingPunct="1">
                        <a:defRPr sz="2400" b="1" kern="1200">
                          <a:solidFill>
                            <a:schemeClr val="lt1"/>
                          </a:solidFill>
                          <a:latin typeface="Swis721 Cn BT"/>
                        </a:defRPr>
                      </a:lvl2pPr>
                      <a:lvl3pPr marL="1229087" algn="l" defTabSz="1229087" rtl="0" eaLnBrk="1" latinLnBrk="0" hangingPunct="1">
                        <a:defRPr sz="2400" b="1" kern="1200">
                          <a:solidFill>
                            <a:schemeClr val="lt1"/>
                          </a:solidFill>
                          <a:latin typeface="Swis721 Cn BT"/>
                        </a:defRPr>
                      </a:lvl3pPr>
                      <a:lvl4pPr marL="1843631" algn="l" defTabSz="1229087" rtl="0" eaLnBrk="1" latinLnBrk="0" hangingPunct="1">
                        <a:defRPr sz="2400" b="1" kern="1200">
                          <a:solidFill>
                            <a:schemeClr val="lt1"/>
                          </a:solidFill>
                          <a:latin typeface="Swis721 Cn BT"/>
                        </a:defRPr>
                      </a:lvl4pPr>
                      <a:lvl5pPr marL="2458175" algn="l" defTabSz="1229087" rtl="0" eaLnBrk="1" latinLnBrk="0" hangingPunct="1">
                        <a:defRPr sz="2400" b="1" kern="1200">
                          <a:solidFill>
                            <a:schemeClr val="lt1"/>
                          </a:solidFill>
                          <a:latin typeface="Swis721 Cn BT"/>
                        </a:defRPr>
                      </a:lvl5pPr>
                      <a:lvl6pPr marL="3072719" algn="l" defTabSz="1229087" rtl="0" eaLnBrk="1" latinLnBrk="0" hangingPunct="1">
                        <a:defRPr sz="2400" b="1" kern="1200">
                          <a:solidFill>
                            <a:schemeClr val="lt1"/>
                          </a:solidFill>
                          <a:latin typeface="Swis721 Cn BT"/>
                        </a:defRPr>
                      </a:lvl6pPr>
                      <a:lvl7pPr marL="3687262" algn="l" defTabSz="1229087" rtl="0" eaLnBrk="1" latinLnBrk="0" hangingPunct="1">
                        <a:defRPr sz="2400" b="1" kern="1200">
                          <a:solidFill>
                            <a:schemeClr val="lt1"/>
                          </a:solidFill>
                          <a:latin typeface="Swis721 Cn BT"/>
                        </a:defRPr>
                      </a:lvl7pPr>
                      <a:lvl8pPr marL="4301806" algn="l" defTabSz="1229087" rtl="0" eaLnBrk="1" latinLnBrk="0" hangingPunct="1">
                        <a:defRPr sz="2400" b="1" kern="1200">
                          <a:solidFill>
                            <a:schemeClr val="lt1"/>
                          </a:solidFill>
                          <a:latin typeface="Swis721 Cn BT"/>
                        </a:defRPr>
                      </a:lvl8pPr>
                      <a:lvl9pPr marL="4916350" algn="l" defTabSz="1229087" rtl="0" eaLnBrk="1" latinLnBrk="0" hangingPunct="1">
                        <a:defRPr sz="2400" b="1" kern="1200">
                          <a:solidFill>
                            <a:schemeClr val="lt1"/>
                          </a:solidFill>
                          <a:latin typeface="Swis721 Cn BT"/>
                        </a:defRPr>
                      </a:lvl9pPr>
                    </a:lstStyle>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endParaRPr kumimoji="0" lang="en-US" sz="700" b="0" i="0" u="none" strike="noStrike" kern="1200" cap="none" spc="0" normalizeH="0" baseline="0" noProof="0">
                        <a:ln>
                          <a:noFill/>
                        </a:ln>
                        <a:solidFill>
                          <a:schemeClr val="tx1"/>
                        </a:solidFill>
                        <a:effectLst/>
                        <a:uLnTx/>
                        <a:uFillTx/>
                        <a:latin typeface="+mn-lt"/>
                        <a:ea typeface="Roboto" panose="02000000000000000000" pitchFamily="2" charset="0"/>
                        <a:cs typeface="+mn-cs"/>
                      </a:endParaRPr>
                    </a:p>
                  </a:txBody>
                  <a:tcPr marL="76200" marR="38100" marT="7620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noFill/>
                      <a:prstDash val="sysDot"/>
                      <a:round/>
                      <a:headEnd type="none" w="med" len="med"/>
                      <a:tailEnd type="none" w="med" len="med"/>
                    </a:lnT>
                    <a:lnB w="12700" cap="flat" cmpd="sng" algn="ctr">
                      <a:solidFill>
                        <a:srgbClr val="F2F2F2">
                          <a:lumMod val="90000"/>
                        </a:srgb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82" name="Straight Connector 81">
            <a:extLst>
              <a:ext uri="{FF2B5EF4-FFF2-40B4-BE49-F238E27FC236}">
                <a16:creationId xmlns:a16="http://schemas.microsoft.com/office/drawing/2014/main" id="{F5BD0F7A-002A-44D5-A0F6-CD4599CD0EE0}"/>
              </a:ext>
            </a:extLst>
          </p:cNvPr>
          <p:cNvCxnSpPr>
            <a:cxnSpLocks/>
          </p:cNvCxnSpPr>
          <p:nvPr/>
        </p:nvCxnSpPr>
        <p:spPr>
          <a:xfrm flipV="1">
            <a:off x="1534561" y="1916759"/>
            <a:ext cx="10491205" cy="10664"/>
          </a:xfrm>
          <a:prstGeom prst="line">
            <a:avLst/>
          </a:prstGeom>
          <a:noFill/>
          <a:ln w="12700" cap="flat" cmpd="sng" algn="ctr">
            <a:solidFill>
              <a:srgbClr val="FFFFFF">
                <a:lumMod val="85000"/>
              </a:srgbClr>
            </a:solidFill>
            <a:prstDash val="solid"/>
          </a:ln>
          <a:effectLst/>
        </p:spPr>
      </p:cxnSp>
      <p:sp>
        <p:nvSpPr>
          <p:cNvPr id="83" name="TextBox 82">
            <a:extLst>
              <a:ext uri="{FF2B5EF4-FFF2-40B4-BE49-F238E27FC236}">
                <a16:creationId xmlns:a16="http://schemas.microsoft.com/office/drawing/2014/main" id="{02982649-0BC1-4235-BDCE-A4805904EE9E}"/>
              </a:ext>
            </a:extLst>
          </p:cNvPr>
          <p:cNvSpPr txBox="1"/>
          <p:nvPr/>
        </p:nvSpPr>
        <p:spPr>
          <a:xfrm>
            <a:off x="4966019" y="2939051"/>
            <a:ext cx="810539" cy="501676"/>
          </a:xfrm>
          <a:prstGeom prst="rect">
            <a:avLst/>
          </a:prstGeom>
          <a:noFill/>
        </p:spPr>
        <p:txBody>
          <a:bodyPr wrap="square" rtlCol="0" anchor="t">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cs-CZ" sz="700" b="1" i="0" u="none" strike="noStrike" kern="0" cap="none" spc="0" normalizeH="0" baseline="0" noProof="0">
                <a:ln>
                  <a:noFill/>
                </a:ln>
                <a:solidFill>
                  <a:srgbClr val="243A5E"/>
                </a:solidFill>
                <a:effectLst/>
                <a:uLnTx/>
                <a:uFillTx/>
                <a:latin typeface="Segoe UI"/>
                <a:ea typeface="+mn-ea"/>
                <a:cs typeface="+mn-cs"/>
              </a:rPr>
              <a:t>Infrastructure/Server Migration in </a:t>
            </a:r>
            <a:r>
              <a:rPr kumimoji="0" lang="en-US" sz="700" b="1" i="0" u="none" strike="noStrike" kern="0" cap="none" spc="0" normalizeH="0" baseline="0" noProof="0">
                <a:ln>
                  <a:noFill/>
                </a:ln>
                <a:solidFill>
                  <a:srgbClr val="243A5E"/>
                </a:solidFill>
                <a:effectLst/>
                <a:uLnTx/>
                <a:uFillTx/>
                <a:latin typeface="Segoe UI"/>
                <a:ea typeface="+mn-ea"/>
                <a:cs typeface="+mn-cs"/>
              </a:rPr>
              <a:t>a Day</a:t>
            </a:r>
            <a:endParaRPr kumimoji="0" lang="en-US" sz="700" b="0" i="0" u="none" strike="noStrike" kern="0" cap="none" spc="0" normalizeH="0" baseline="0" noProof="0">
              <a:ln>
                <a:noFill/>
              </a:ln>
              <a:solidFill>
                <a:srgbClr val="243A5E"/>
              </a:solidFill>
              <a:effectLst/>
              <a:uLnTx/>
              <a:uFillTx/>
              <a:latin typeface="Segoe UI"/>
              <a:ea typeface="+mn-ea"/>
              <a:cs typeface="+mn-cs"/>
            </a:endParaRPr>
          </a:p>
        </p:txBody>
      </p:sp>
      <p:sp>
        <p:nvSpPr>
          <p:cNvPr id="84" name="Touchscreen" title="Icon of a closed hand with one finger touching a screen">
            <a:extLst>
              <a:ext uri="{FF2B5EF4-FFF2-40B4-BE49-F238E27FC236}">
                <a16:creationId xmlns:a16="http://schemas.microsoft.com/office/drawing/2014/main" id="{4A5C20A1-676C-48D7-AFC9-60F68B12256F}"/>
              </a:ext>
            </a:extLst>
          </p:cNvPr>
          <p:cNvSpPr>
            <a:spLocks noChangeAspect="1" noEditPoints="1"/>
          </p:cNvSpPr>
          <p:nvPr/>
        </p:nvSpPr>
        <p:spPr bwMode="auto">
          <a:xfrm>
            <a:off x="604380" y="2918607"/>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5" name="briefcase" title="Icon of a briefcase">
            <a:extLst>
              <a:ext uri="{FF2B5EF4-FFF2-40B4-BE49-F238E27FC236}">
                <a16:creationId xmlns:a16="http://schemas.microsoft.com/office/drawing/2014/main" id="{1AF075A5-10F4-472A-9F65-4C9C1A3EAD92}"/>
              </a:ext>
            </a:extLst>
          </p:cNvPr>
          <p:cNvSpPr>
            <a:spLocks noChangeAspect="1" noEditPoints="1"/>
          </p:cNvSpPr>
          <p:nvPr/>
        </p:nvSpPr>
        <p:spPr bwMode="auto">
          <a:xfrm>
            <a:off x="570831" y="5738246"/>
            <a:ext cx="457200" cy="334537"/>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 name="Eye" title="Icon of an eye">
            <a:extLst>
              <a:ext uri="{FF2B5EF4-FFF2-40B4-BE49-F238E27FC236}">
                <a16:creationId xmlns:a16="http://schemas.microsoft.com/office/drawing/2014/main" id="{499F64B3-204C-4116-BA42-F180979BCF26}"/>
              </a:ext>
            </a:extLst>
          </p:cNvPr>
          <p:cNvSpPr>
            <a:spLocks noChangeAspect="1" noEditPoints="1"/>
          </p:cNvSpPr>
          <p:nvPr/>
        </p:nvSpPr>
        <p:spPr bwMode="auto">
          <a:xfrm>
            <a:off x="547972" y="720967"/>
            <a:ext cx="502920" cy="277671"/>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 name="speech_5" title="Icon of two overlapping chat bubbles">
            <a:extLst>
              <a:ext uri="{FF2B5EF4-FFF2-40B4-BE49-F238E27FC236}">
                <a16:creationId xmlns:a16="http://schemas.microsoft.com/office/drawing/2014/main" id="{D0ABAB79-4D73-4B33-8B16-7A7DB9C92DC2}"/>
              </a:ext>
            </a:extLst>
          </p:cNvPr>
          <p:cNvSpPr>
            <a:spLocks noChangeAspect="1" noEditPoints="1"/>
          </p:cNvSpPr>
          <p:nvPr/>
        </p:nvSpPr>
        <p:spPr bwMode="auto">
          <a:xfrm>
            <a:off x="4634909" y="3146608"/>
            <a:ext cx="248972" cy="194669"/>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88" name="Straight Connector 87">
            <a:extLst>
              <a:ext uri="{FF2B5EF4-FFF2-40B4-BE49-F238E27FC236}">
                <a16:creationId xmlns:a16="http://schemas.microsoft.com/office/drawing/2014/main" id="{CED89345-2232-40D4-ACF9-818E8F7E0336}"/>
              </a:ext>
            </a:extLst>
          </p:cNvPr>
          <p:cNvCxnSpPr>
            <a:cxnSpLocks/>
          </p:cNvCxnSpPr>
          <p:nvPr/>
        </p:nvCxnSpPr>
        <p:spPr>
          <a:xfrm>
            <a:off x="1561456" y="2848785"/>
            <a:ext cx="10491205" cy="0"/>
          </a:xfrm>
          <a:prstGeom prst="line">
            <a:avLst/>
          </a:prstGeom>
          <a:noFill/>
          <a:ln w="12700" cap="flat" cmpd="sng" algn="ctr">
            <a:solidFill>
              <a:srgbClr val="FFFFFF">
                <a:lumMod val="85000"/>
              </a:srgbClr>
            </a:solidFill>
            <a:prstDash val="solid"/>
          </a:ln>
          <a:effectLst/>
        </p:spPr>
      </p:cxnSp>
      <p:sp>
        <p:nvSpPr>
          <p:cNvPr id="89" name="Chevron 22">
            <a:extLst>
              <a:ext uri="{FF2B5EF4-FFF2-40B4-BE49-F238E27FC236}">
                <a16:creationId xmlns:a16="http://schemas.microsoft.com/office/drawing/2014/main" id="{84479BA6-1275-400A-B2F2-42AFA4A58047}"/>
              </a:ext>
            </a:extLst>
          </p:cNvPr>
          <p:cNvSpPr/>
          <p:nvPr/>
        </p:nvSpPr>
        <p:spPr>
          <a:xfrm>
            <a:off x="3139211" y="2090811"/>
            <a:ext cx="1478229" cy="237533"/>
          </a:xfrm>
          <a:prstGeom prst="chevron">
            <a:avLst/>
          </a:prstGeom>
          <a:solidFill>
            <a:srgbClr val="041E41"/>
          </a:solidFill>
          <a:ln w="9525" cap="flat" cmpd="sng" algn="ctr">
            <a:noFill/>
            <a:prstDash val="sysDash"/>
          </a:ln>
          <a:effectLst/>
        </p:spPr>
        <p:txBody>
          <a:bodyPr lIns="95250" tIns="0" rIns="0" bIns="0" anchor="ctr"/>
          <a:lstStyle/>
          <a:p>
            <a:pPr marL="0" marR="0" lvl="0" indent="0" algn="l" defTabSz="1087618" rtl="0" eaLnBrk="1" fontAlgn="auto" latinLnBrk="0" hangingPunct="1">
              <a:lnSpc>
                <a:spcPct val="100000"/>
              </a:lnSpc>
              <a:spcBef>
                <a:spcPts val="0"/>
              </a:spcBef>
              <a:spcAft>
                <a:spcPts val="0"/>
              </a:spcAft>
              <a:buClrTx/>
              <a:buSzTx/>
              <a:buFontTx/>
              <a:buNone/>
              <a:tabLst/>
              <a:defRPr/>
            </a:pPr>
            <a:r>
              <a:rPr kumimoji="0" lang="en-US" sz="900" b="1" i="0" u="none" strike="noStrike" kern="0" cap="none" spc="100" normalizeH="0" baseline="0" noProof="0">
                <a:ln>
                  <a:noFill/>
                </a:ln>
                <a:solidFill>
                  <a:srgbClr val="FFFFFF"/>
                </a:solidFill>
                <a:effectLst/>
                <a:uLnTx/>
                <a:uFillTx/>
                <a:latin typeface="Segoe UI"/>
                <a:ea typeface="Roboto" panose="02000000000000000000" pitchFamily="2" charset="0"/>
                <a:cs typeface="+mn-cs"/>
              </a:rPr>
              <a:t>Awareness</a:t>
            </a:r>
          </a:p>
        </p:txBody>
      </p:sp>
      <p:sp>
        <p:nvSpPr>
          <p:cNvPr id="90" name="Rectangle 89">
            <a:extLst>
              <a:ext uri="{FF2B5EF4-FFF2-40B4-BE49-F238E27FC236}">
                <a16:creationId xmlns:a16="http://schemas.microsoft.com/office/drawing/2014/main" id="{1581648C-756D-42F2-BBB6-A22CD7DF5367}"/>
              </a:ext>
            </a:extLst>
          </p:cNvPr>
          <p:cNvSpPr/>
          <p:nvPr/>
        </p:nvSpPr>
        <p:spPr>
          <a:xfrm>
            <a:off x="1770715" y="3472813"/>
            <a:ext cx="1200203" cy="123111"/>
          </a:xfrm>
          <a:prstGeom prst="rect">
            <a:avLst/>
          </a:prstGeom>
        </p:spPr>
        <p:txBody>
          <a:bodyPr wrap="square" lIns="0" tIns="0" rIns="0" bIns="0">
            <a:spAutoFit/>
          </a:bodyPr>
          <a:lstStyle/>
          <a:p>
            <a:pPr marL="0" marR="0" lvl="0" indent="0" algn="l" defTabSz="1087618" rtl="0" eaLnBrk="1" fontAlgn="auto" latinLnBrk="0" hangingPunct="1">
              <a:lnSpc>
                <a:spcPct val="100000"/>
              </a:lnSpc>
              <a:spcBef>
                <a:spcPts val="0"/>
              </a:spcBef>
              <a:spcAft>
                <a:spcPts val="667"/>
              </a:spcAft>
              <a:buClrTx/>
              <a:buSzTx/>
              <a:buFontTx/>
              <a:buNone/>
              <a:tabLst/>
              <a:defRPr/>
            </a:pPr>
            <a:r>
              <a:rPr kumimoji="0" lang="en-US" sz="800" b="1" i="0" u="none" strike="noStrike" kern="0" cap="none" spc="0" normalizeH="0" baseline="0" noProof="0">
                <a:ln>
                  <a:noFill/>
                </a:ln>
                <a:solidFill>
                  <a:srgbClr val="1A1A1A"/>
                </a:solidFill>
                <a:effectLst/>
                <a:uLnTx/>
                <a:uFillTx/>
                <a:latin typeface="Segoe UI"/>
                <a:ea typeface="+mn-ea"/>
                <a:cs typeface="+mn-cs"/>
              </a:rPr>
              <a:t>Linux &amp; OSS DB</a:t>
            </a:r>
          </a:p>
        </p:txBody>
      </p:sp>
      <p:sp>
        <p:nvSpPr>
          <p:cNvPr id="91" name="Rectangle 90">
            <a:extLst>
              <a:ext uri="{FF2B5EF4-FFF2-40B4-BE49-F238E27FC236}">
                <a16:creationId xmlns:a16="http://schemas.microsoft.com/office/drawing/2014/main" id="{5C240EF1-0FF3-4E13-AFBA-29A6AF4B2518}"/>
              </a:ext>
            </a:extLst>
          </p:cNvPr>
          <p:cNvSpPr/>
          <p:nvPr/>
        </p:nvSpPr>
        <p:spPr>
          <a:xfrm>
            <a:off x="1761388" y="4341553"/>
            <a:ext cx="1200203" cy="246221"/>
          </a:xfrm>
          <a:prstGeom prst="rect">
            <a:avLst/>
          </a:prstGeom>
        </p:spPr>
        <p:txBody>
          <a:bodyPr wrap="square" lIns="0" tIns="0" rIns="0" bIns="0">
            <a:spAutoFit/>
          </a:bodyPr>
          <a:lstStyle/>
          <a:p>
            <a:pPr marL="0" marR="0" lvl="0" indent="0" algn="l" defTabSz="1087618" rtl="0" eaLnBrk="1" fontAlgn="auto" latinLnBrk="0" hangingPunct="1">
              <a:lnSpc>
                <a:spcPct val="100000"/>
              </a:lnSpc>
              <a:spcBef>
                <a:spcPts val="0"/>
              </a:spcBef>
              <a:spcAft>
                <a:spcPts val="667"/>
              </a:spcAft>
              <a:buClrTx/>
              <a:buSzTx/>
              <a:buFontTx/>
              <a:buNone/>
              <a:tabLst/>
              <a:defRPr/>
            </a:pPr>
            <a:r>
              <a:rPr kumimoji="0" lang="cs-CZ" sz="800" b="1" i="0" u="none" strike="noStrike" kern="0" cap="none" spc="0" normalizeH="0" baseline="0" noProof="0">
                <a:ln>
                  <a:noFill/>
                </a:ln>
                <a:solidFill>
                  <a:srgbClr val="1A1A1A"/>
                </a:solidFill>
                <a:effectLst/>
                <a:uLnTx/>
                <a:uFillTx/>
                <a:latin typeface="Segoe UI"/>
                <a:ea typeface="+mn-ea"/>
                <a:cs typeface="+mn-cs"/>
              </a:rPr>
              <a:t>WVD - Windovs Virtual Desktop </a:t>
            </a:r>
            <a:endParaRPr kumimoji="0" lang="en-US" sz="800" b="1" i="0" u="none" strike="noStrike" kern="0" cap="none" spc="0" normalizeH="0" baseline="0" noProof="0">
              <a:ln>
                <a:noFill/>
              </a:ln>
              <a:solidFill>
                <a:srgbClr val="1A1A1A"/>
              </a:solidFill>
              <a:effectLst/>
              <a:uLnTx/>
              <a:uFillTx/>
              <a:latin typeface="Segoe UI"/>
              <a:ea typeface="+mn-ea"/>
              <a:cs typeface="+mn-cs"/>
            </a:endParaRPr>
          </a:p>
        </p:txBody>
      </p:sp>
      <p:sp>
        <p:nvSpPr>
          <p:cNvPr id="92" name="TextBox 91">
            <a:extLst>
              <a:ext uri="{FF2B5EF4-FFF2-40B4-BE49-F238E27FC236}">
                <a16:creationId xmlns:a16="http://schemas.microsoft.com/office/drawing/2014/main" id="{D261684F-D920-4E3E-A61E-2E3A34B1AF54}"/>
              </a:ext>
            </a:extLst>
          </p:cNvPr>
          <p:cNvSpPr txBox="1"/>
          <p:nvPr/>
        </p:nvSpPr>
        <p:spPr>
          <a:xfrm>
            <a:off x="4973765" y="3585569"/>
            <a:ext cx="826319" cy="399340"/>
          </a:xfrm>
          <a:prstGeom prst="rect">
            <a:avLst/>
          </a:prstGeom>
          <a:noFill/>
        </p:spPr>
        <p:txBody>
          <a:bodyPr wrap="square" rtlCol="0" anchor="t">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cs-CZ" sz="700" b="1" i="0" u="none" strike="noStrike" kern="0" cap="none" spc="0" normalizeH="0" baseline="0" noProof="0">
                <a:ln>
                  <a:noFill/>
                </a:ln>
                <a:solidFill>
                  <a:srgbClr val="243A5E"/>
                </a:solidFill>
                <a:effectLst/>
                <a:uLnTx/>
                <a:uFillTx/>
                <a:latin typeface="Segoe UI"/>
                <a:ea typeface="+mn-ea"/>
                <a:cs typeface="+mn-cs"/>
              </a:rPr>
              <a:t>Data Modernization </a:t>
            </a:r>
            <a:r>
              <a:rPr kumimoji="0" lang="en-US" sz="700" b="1" i="0" u="none" strike="noStrike" kern="0" cap="none" spc="0" normalizeH="0" baseline="0" noProof="0">
                <a:ln>
                  <a:noFill/>
                </a:ln>
                <a:solidFill>
                  <a:srgbClr val="243A5E"/>
                </a:solidFill>
                <a:effectLst/>
                <a:uLnTx/>
                <a:uFillTx/>
                <a:latin typeface="Segoe UI"/>
                <a:ea typeface="+mn-ea"/>
                <a:cs typeface="+mn-cs"/>
              </a:rPr>
              <a:t>In a Day</a:t>
            </a:r>
            <a:endParaRPr kumimoji="0" lang="en-US" sz="700" b="0" i="0" u="none" strike="noStrike" kern="0" cap="none" spc="0" normalizeH="0" baseline="0" noProof="0">
              <a:ln>
                <a:noFill/>
              </a:ln>
              <a:solidFill>
                <a:srgbClr val="243A5E"/>
              </a:solidFill>
              <a:effectLst/>
              <a:uLnTx/>
              <a:uFillTx/>
              <a:latin typeface="Segoe UI"/>
              <a:ea typeface="+mn-ea"/>
              <a:cs typeface="+mn-cs"/>
            </a:endParaRPr>
          </a:p>
        </p:txBody>
      </p:sp>
      <p:sp>
        <p:nvSpPr>
          <p:cNvPr id="93" name="speech_5" title="Icon of two overlapping chat bubbles">
            <a:extLst>
              <a:ext uri="{FF2B5EF4-FFF2-40B4-BE49-F238E27FC236}">
                <a16:creationId xmlns:a16="http://schemas.microsoft.com/office/drawing/2014/main" id="{008ABF53-D7B1-4FB9-8658-A85B277174AD}"/>
              </a:ext>
            </a:extLst>
          </p:cNvPr>
          <p:cNvSpPr>
            <a:spLocks noChangeAspect="1" noEditPoints="1"/>
          </p:cNvSpPr>
          <p:nvPr/>
        </p:nvSpPr>
        <p:spPr bwMode="auto">
          <a:xfrm>
            <a:off x="4652674" y="3652955"/>
            <a:ext cx="248972" cy="194669"/>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TextBox 93">
            <a:extLst>
              <a:ext uri="{FF2B5EF4-FFF2-40B4-BE49-F238E27FC236}">
                <a16:creationId xmlns:a16="http://schemas.microsoft.com/office/drawing/2014/main" id="{367D22E6-FF91-48AF-BB41-6E1F704E3B39}"/>
              </a:ext>
            </a:extLst>
          </p:cNvPr>
          <p:cNvSpPr txBox="1"/>
          <p:nvPr/>
        </p:nvSpPr>
        <p:spPr>
          <a:xfrm>
            <a:off x="4986129" y="4762060"/>
            <a:ext cx="782938" cy="297004"/>
          </a:xfrm>
          <a:prstGeom prst="rect">
            <a:avLst/>
          </a:prstGeom>
          <a:noFill/>
        </p:spPr>
        <p:txBody>
          <a:bodyPr wrap="square" rtlCol="0" anchor="t">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cs-CZ" sz="700" b="1" i="0" u="none" strike="noStrike" kern="0" cap="none" spc="0" normalizeH="0" baseline="0" noProof="0">
                <a:ln>
                  <a:noFill/>
                </a:ln>
                <a:solidFill>
                  <a:srgbClr val="243A5E"/>
                </a:solidFill>
                <a:effectLst/>
                <a:uLnTx/>
                <a:uFillTx/>
                <a:latin typeface="Segoe UI"/>
                <a:ea typeface="+mn-ea"/>
                <a:cs typeface="+mn-cs"/>
              </a:rPr>
              <a:t>SAP on Azure In a Day</a:t>
            </a:r>
            <a:endParaRPr kumimoji="0" lang="en-US" sz="700" b="0" i="0" u="none" strike="noStrike" kern="0" cap="none" spc="0" normalizeH="0" baseline="0" noProof="0">
              <a:ln>
                <a:noFill/>
              </a:ln>
              <a:solidFill>
                <a:srgbClr val="243A5E"/>
              </a:solidFill>
              <a:effectLst/>
              <a:uLnTx/>
              <a:uFillTx/>
              <a:latin typeface="Segoe UI"/>
              <a:ea typeface="+mn-ea"/>
              <a:cs typeface="+mn-cs"/>
            </a:endParaRPr>
          </a:p>
        </p:txBody>
      </p:sp>
      <p:sp>
        <p:nvSpPr>
          <p:cNvPr id="97" name="Rectangle 96">
            <a:extLst>
              <a:ext uri="{FF2B5EF4-FFF2-40B4-BE49-F238E27FC236}">
                <a16:creationId xmlns:a16="http://schemas.microsoft.com/office/drawing/2014/main" id="{30F4F42B-9375-4E8C-97BF-859869B1A33E}"/>
              </a:ext>
            </a:extLst>
          </p:cNvPr>
          <p:cNvSpPr/>
          <p:nvPr/>
        </p:nvSpPr>
        <p:spPr bwMode="auto">
          <a:xfrm>
            <a:off x="7221025" y="2949907"/>
            <a:ext cx="447818" cy="2492378"/>
          </a:xfrm>
          <a:prstGeom prst="rect">
            <a:avLst/>
          </a:prstGeom>
          <a:solidFill>
            <a:srgbClr val="0078D4">
              <a:alpha val="50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TextBox 97">
            <a:extLst>
              <a:ext uri="{FF2B5EF4-FFF2-40B4-BE49-F238E27FC236}">
                <a16:creationId xmlns:a16="http://schemas.microsoft.com/office/drawing/2014/main" id="{395B739A-F5C3-4C63-B8EA-CAF4D7126F82}"/>
              </a:ext>
            </a:extLst>
          </p:cNvPr>
          <p:cNvSpPr txBox="1"/>
          <p:nvPr/>
        </p:nvSpPr>
        <p:spPr>
          <a:xfrm>
            <a:off x="7071946" y="3861726"/>
            <a:ext cx="799310" cy="399340"/>
          </a:xfrm>
          <a:prstGeom prst="rect">
            <a:avLst/>
          </a:prstGeom>
          <a:noFill/>
        </p:spPr>
        <p:txBody>
          <a:bodyPr wrap="square" rtlCol="0">
            <a:spAutoFit/>
          </a:bodyPr>
          <a:lstStyle/>
          <a:p>
            <a:pPr marL="0" marR="0" lvl="0" indent="0" algn="ctr" defTabSz="914367" rtl="0" eaLnBrk="1" fontAlgn="auto" latinLnBrk="0" hangingPunct="1">
              <a:lnSpc>
                <a:spcPct val="95000"/>
              </a:lnSpc>
              <a:spcBef>
                <a:spcPts val="0"/>
              </a:spcBef>
              <a:spcAft>
                <a:spcPts val="0"/>
              </a:spcAft>
              <a:buClrTx/>
              <a:buSzTx/>
              <a:buFontTx/>
              <a:buNone/>
              <a:tabLst/>
              <a:defRPr/>
            </a:pPr>
            <a:r>
              <a:rPr kumimoji="0" lang="en-US" sz="700" b="1" i="0" u="none" strike="noStrike" kern="0" cap="none" spc="0" normalizeH="0" baseline="0" noProof="0">
                <a:ln>
                  <a:noFill/>
                </a:ln>
                <a:solidFill>
                  <a:srgbClr val="1A1A1A"/>
                </a:solidFill>
                <a:effectLst/>
                <a:uLnTx/>
                <a:uFillTx/>
                <a:latin typeface="Segoe UI"/>
                <a:ea typeface="+mn-ea"/>
                <a:cs typeface="+mn-cs"/>
              </a:rPr>
              <a:t>CEE </a:t>
            </a:r>
            <a:br>
              <a:rPr kumimoji="0" lang="en-US" sz="700" b="1" i="0" u="none" strike="noStrike" kern="0" cap="none" spc="0" normalizeH="0" baseline="0" noProof="0">
                <a:ln>
                  <a:noFill/>
                </a:ln>
                <a:solidFill>
                  <a:srgbClr val="1A1A1A"/>
                </a:solidFill>
                <a:effectLst/>
                <a:uLnTx/>
                <a:uFillTx/>
                <a:latin typeface="Segoe UI"/>
                <a:ea typeface="+mn-ea"/>
                <a:cs typeface="+mn-cs"/>
              </a:rPr>
            </a:br>
            <a:r>
              <a:rPr kumimoji="0" lang="en-US" sz="700" b="1" i="0" u="none" strike="noStrike" kern="0" cap="none" spc="0" normalizeH="0" baseline="0" noProof="0">
                <a:ln>
                  <a:noFill/>
                </a:ln>
                <a:solidFill>
                  <a:srgbClr val="1A1A1A"/>
                </a:solidFill>
                <a:effectLst/>
                <a:uLnTx/>
                <a:uFillTx/>
                <a:latin typeface="Segoe UI"/>
                <a:ea typeface="+mn-ea"/>
                <a:cs typeface="+mn-cs"/>
              </a:rPr>
              <a:t>ACO/ECIF</a:t>
            </a:r>
            <a:br>
              <a:rPr kumimoji="0" lang="en-US" sz="700" b="1" i="0" u="none" strike="noStrike" kern="0" cap="none" spc="0" normalizeH="0" baseline="0" noProof="0">
                <a:ln>
                  <a:noFill/>
                </a:ln>
                <a:solidFill>
                  <a:srgbClr val="1A1A1A"/>
                </a:solidFill>
                <a:effectLst/>
                <a:uLnTx/>
                <a:uFillTx/>
                <a:latin typeface="Segoe UI"/>
                <a:ea typeface="+mn-ea"/>
                <a:cs typeface="+mn-cs"/>
              </a:rPr>
            </a:br>
            <a:r>
              <a:rPr kumimoji="0" lang="en-US" sz="700" b="1" i="0" u="none" strike="noStrike" kern="0" cap="none" spc="0" normalizeH="0" baseline="0" noProof="0">
                <a:ln>
                  <a:noFill/>
                </a:ln>
                <a:solidFill>
                  <a:srgbClr val="1A1A1A"/>
                </a:solidFill>
                <a:effectLst/>
                <a:uLnTx/>
                <a:uFillTx/>
                <a:latin typeface="Segoe UI"/>
                <a:ea typeface="+mn-ea"/>
                <a:cs typeface="+mn-cs"/>
              </a:rPr>
              <a:t>Funds</a:t>
            </a:r>
          </a:p>
        </p:txBody>
      </p:sp>
      <p:sp>
        <p:nvSpPr>
          <p:cNvPr id="99" name="bank" title="Icon of a piggy bank">
            <a:extLst>
              <a:ext uri="{FF2B5EF4-FFF2-40B4-BE49-F238E27FC236}">
                <a16:creationId xmlns:a16="http://schemas.microsoft.com/office/drawing/2014/main" id="{FAA438DF-D825-4411-9461-5F8549B428BC}"/>
              </a:ext>
            </a:extLst>
          </p:cNvPr>
          <p:cNvSpPr>
            <a:spLocks noChangeAspect="1" noEditPoints="1"/>
          </p:cNvSpPr>
          <p:nvPr/>
        </p:nvSpPr>
        <p:spPr bwMode="auto">
          <a:xfrm>
            <a:off x="7309245" y="3613680"/>
            <a:ext cx="245045" cy="226744"/>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9C4560F9-B8EA-4E59-A11B-89651E3A611F}"/>
              </a:ext>
            </a:extLst>
          </p:cNvPr>
          <p:cNvSpPr/>
          <p:nvPr/>
        </p:nvSpPr>
        <p:spPr>
          <a:xfrm>
            <a:off x="6039237" y="2380335"/>
            <a:ext cx="1378452" cy="246221"/>
          </a:xfrm>
          <a:prstGeom prst="rect">
            <a:avLst/>
          </a:prstGeom>
        </p:spPr>
        <p:txBody>
          <a:bodyPr wrap="square" lIns="0" tIns="0" rIns="0" bIns="0">
            <a:spAutoFit/>
          </a:bodyPr>
          <a:lstStyle/>
          <a:p>
            <a:pPr marL="0" marR="0" lvl="0" indent="0" algn="l" defTabSz="1087618"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1A1A1A"/>
                </a:solidFill>
                <a:effectLst/>
                <a:uLnTx/>
                <a:uFillTx/>
                <a:latin typeface="Segoe UI"/>
                <a:ea typeface="Roboto" panose="02000000000000000000" pitchFamily="2" charset="0"/>
                <a:cs typeface="Arial" panose="020B0604020202020204" pitchFamily="34" charset="0"/>
              </a:rPr>
              <a:t>What are my cloud options</a:t>
            </a:r>
          </a:p>
          <a:p>
            <a:pPr marL="0" marR="0" lvl="0" indent="0" algn="l" defTabSz="1087618"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1A1A1A"/>
                </a:solidFill>
                <a:effectLst/>
                <a:uLnTx/>
                <a:uFillTx/>
                <a:latin typeface="Segoe UI"/>
                <a:ea typeface="Roboto" panose="02000000000000000000" pitchFamily="2" charset="0"/>
                <a:cs typeface="Arial" panose="020B0604020202020204" pitchFamily="34" charset="0"/>
              </a:rPr>
              <a:t>Output: </a:t>
            </a:r>
            <a:r>
              <a:rPr kumimoji="0" lang="en-US" sz="800" b="0" i="0" u="none" strike="noStrike" kern="0" cap="none" spc="0" normalizeH="0" baseline="0" noProof="0">
                <a:ln>
                  <a:noFill/>
                </a:ln>
                <a:solidFill>
                  <a:srgbClr val="1A1A1A"/>
                </a:solidFill>
                <a:effectLst/>
                <a:uLnTx/>
                <a:uFillTx/>
                <a:latin typeface="Segoe UI"/>
                <a:ea typeface="Roboto" panose="02000000000000000000" pitchFamily="2" charset="0"/>
                <a:cs typeface="Arial" panose="020B0604020202020204" pitchFamily="34" charset="0"/>
              </a:rPr>
              <a:t>Defined Milestones</a:t>
            </a:r>
          </a:p>
        </p:txBody>
      </p:sp>
      <p:sp>
        <p:nvSpPr>
          <p:cNvPr id="101" name="TextBox 100">
            <a:extLst>
              <a:ext uri="{FF2B5EF4-FFF2-40B4-BE49-F238E27FC236}">
                <a16:creationId xmlns:a16="http://schemas.microsoft.com/office/drawing/2014/main" id="{4B4387EB-C6CB-4568-B09F-388A277E8318}"/>
              </a:ext>
            </a:extLst>
          </p:cNvPr>
          <p:cNvSpPr txBox="1"/>
          <p:nvPr/>
        </p:nvSpPr>
        <p:spPr>
          <a:xfrm>
            <a:off x="9561907" y="4258851"/>
            <a:ext cx="825322" cy="194669"/>
          </a:xfrm>
          <a:prstGeom prst="rect">
            <a:avLst/>
          </a:prstGeom>
          <a:noFill/>
        </p:spPr>
        <p:txBody>
          <a:bodyPr wrap="square" rtlCol="0">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700" b="1" i="0" u="none" strike="noStrike" kern="0" cap="none" spc="0" normalizeH="0" baseline="0" noProof="0">
                <a:ln>
                  <a:noFill/>
                </a:ln>
                <a:solidFill>
                  <a:srgbClr val="7030A0"/>
                </a:solidFill>
                <a:effectLst/>
                <a:uLnTx/>
                <a:uFillTx/>
                <a:latin typeface="Segoe UI"/>
                <a:ea typeface="+mn-ea"/>
                <a:cs typeface="+mn-cs"/>
              </a:rPr>
              <a:t>Cloud Factory</a:t>
            </a:r>
          </a:p>
        </p:txBody>
      </p:sp>
      <p:sp>
        <p:nvSpPr>
          <p:cNvPr id="102" name="cloud" title="Icon of a cloud">
            <a:extLst>
              <a:ext uri="{FF2B5EF4-FFF2-40B4-BE49-F238E27FC236}">
                <a16:creationId xmlns:a16="http://schemas.microsoft.com/office/drawing/2014/main" id="{562B4ED3-EA33-482C-ADD2-86474CBC8A63}"/>
              </a:ext>
            </a:extLst>
          </p:cNvPr>
          <p:cNvSpPr>
            <a:spLocks noChangeAspect="1"/>
          </p:cNvSpPr>
          <p:nvPr/>
        </p:nvSpPr>
        <p:spPr bwMode="auto">
          <a:xfrm>
            <a:off x="9252608" y="4256247"/>
            <a:ext cx="298848" cy="19039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 name="TextBox 102">
            <a:extLst>
              <a:ext uri="{FF2B5EF4-FFF2-40B4-BE49-F238E27FC236}">
                <a16:creationId xmlns:a16="http://schemas.microsoft.com/office/drawing/2014/main" id="{BBA2E982-EEC8-42F9-81AC-4CDCCEAA8D0C}"/>
              </a:ext>
            </a:extLst>
          </p:cNvPr>
          <p:cNvSpPr txBox="1"/>
          <p:nvPr/>
        </p:nvSpPr>
        <p:spPr>
          <a:xfrm>
            <a:off x="3525335" y="2965609"/>
            <a:ext cx="1134101" cy="604012"/>
          </a:xfrm>
          <a:prstGeom prst="rect">
            <a:avLst/>
          </a:prstGeom>
          <a:noFill/>
        </p:spPr>
        <p:txBody>
          <a:bodyPr wrap="square" rtlCol="0" anchor="t">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700" b="1" i="0" u="none" strike="noStrike" kern="0" cap="none" spc="0" normalizeH="0" baseline="0" noProof="0">
                <a:ln>
                  <a:noFill/>
                </a:ln>
                <a:solidFill>
                  <a:srgbClr val="FF0000"/>
                </a:solidFill>
                <a:effectLst/>
                <a:uLnTx/>
                <a:uFillTx/>
                <a:latin typeface="Segoe UI"/>
                <a:ea typeface="+mn-ea"/>
                <a:cs typeface="+mn-cs"/>
              </a:rPr>
              <a:t>Azure Training Days (Always on):</a:t>
            </a:r>
          </a:p>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700" b="1" i="0" u="none" strike="noStrike" kern="0" cap="none" spc="0" normalizeH="0" baseline="0" noProof="0">
                <a:ln>
                  <a:noFill/>
                </a:ln>
                <a:solidFill>
                  <a:srgbClr val="FF0000"/>
                </a:solidFill>
                <a:effectLst/>
                <a:uLnTx/>
                <a:uFillTx/>
                <a:latin typeface="Segoe UI"/>
                <a:ea typeface="+mn-ea"/>
                <a:cs typeface="+mn-cs"/>
              </a:rPr>
              <a:t>Fundamentals*</a:t>
            </a:r>
          </a:p>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700" b="1" i="0" u="none" strike="noStrike" kern="0" cap="none" spc="0" normalizeH="0" baseline="0" noProof="0">
                <a:ln>
                  <a:noFill/>
                </a:ln>
                <a:solidFill>
                  <a:srgbClr val="FF0000"/>
                </a:solidFill>
                <a:effectLst/>
                <a:uLnTx/>
                <a:uFillTx/>
                <a:latin typeface="Segoe UI"/>
                <a:ea typeface="+mn-ea"/>
                <a:cs typeface="+mn-cs"/>
              </a:rPr>
              <a:t>Migrating Server Infrastructure</a:t>
            </a:r>
          </a:p>
        </p:txBody>
      </p:sp>
      <p:pic>
        <p:nvPicPr>
          <p:cNvPr id="104" name="Graphic 69" descr="Teacher">
            <a:extLst>
              <a:ext uri="{FF2B5EF4-FFF2-40B4-BE49-F238E27FC236}">
                <a16:creationId xmlns:a16="http://schemas.microsoft.com/office/drawing/2014/main" id="{9EC7C166-FAF8-4F4E-8B39-A564B8E05A9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97456" y="2894739"/>
            <a:ext cx="296315" cy="296315"/>
          </a:xfrm>
          <a:prstGeom prst="rect">
            <a:avLst/>
          </a:prstGeom>
        </p:spPr>
      </p:pic>
      <p:sp>
        <p:nvSpPr>
          <p:cNvPr id="105" name="TextBox 42">
            <a:extLst>
              <a:ext uri="{FF2B5EF4-FFF2-40B4-BE49-F238E27FC236}">
                <a16:creationId xmlns:a16="http://schemas.microsoft.com/office/drawing/2014/main" id="{D02FDF9D-09CE-44D4-B8C1-0371AA271107}"/>
              </a:ext>
            </a:extLst>
          </p:cNvPr>
          <p:cNvSpPr txBox="1"/>
          <p:nvPr/>
        </p:nvSpPr>
        <p:spPr>
          <a:xfrm>
            <a:off x="7844689" y="3061195"/>
            <a:ext cx="992979" cy="297004"/>
          </a:xfrm>
          <a:prstGeom prst="rect">
            <a:avLst/>
          </a:prstGeom>
          <a:noFill/>
        </p:spPr>
        <p:txBody>
          <a:bodyPr wrap="square" rtlCol="0" anchor="t">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pl-PL" sz="700" b="1" i="0" u="none" strike="noStrike" kern="0" cap="none" spc="0" normalizeH="0" baseline="0" noProof="0">
                <a:ln>
                  <a:noFill/>
                </a:ln>
                <a:solidFill>
                  <a:srgbClr val="243A5E"/>
                </a:solidFill>
                <a:effectLst/>
                <a:uLnTx/>
                <a:uFillTx/>
                <a:latin typeface="Segoe UI"/>
                <a:ea typeface="+mn-ea"/>
                <a:cs typeface="+mn-cs"/>
              </a:rPr>
              <a:t>AMP for WS/SQL Server migration </a:t>
            </a:r>
            <a:endParaRPr kumimoji="0" lang="en-US" sz="700" b="0" i="0" u="none" strike="noStrike" kern="0" cap="none" spc="0" normalizeH="0" baseline="0" noProof="0">
              <a:ln>
                <a:noFill/>
              </a:ln>
              <a:solidFill>
                <a:srgbClr val="243A5E"/>
              </a:solidFill>
              <a:effectLst/>
              <a:uLnTx/>
              <a:uFillTx/>
              <a:latin typeface="Segoe UI"/>
              <a:ea typeface="+mn-ea"/>
              <a:cs typeface="+mn-cs"/>
            </a:endParaRPr>
          </a:p>
        </p:txBody>
      </p:sp>
      <p:pic>
        <p:nvPicPr>
          <p:cNvPr id="106" name="Grafika 32" descr="Koła zębate">
            <a:extLst>
              <a:ext uri="{FF2B5EF4-FFF2-40B4-BE49-F238E27FC236}">
                <a16:creationId xmlns:a16="http://schemas.microsoft.com/office/drawing/2014/main" id="{61DFA038-8504-4D74-A25C-217CE3E8EB5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36147" y="3035276"/>
            <a:ext cx="317266" cy="317266"/>
          </a:xfrm>
          <a:prstGeom prst="rect">
            <a:avLst/>
          </a:prstGeom>
        </p:spPr>
      </p:pic>
      <p:grpSp>
        <p:nvGrpSpPr>
          <p:cNvPr id="107" name="Group 106">
            <a:extLst>
              <a:ext uri="{FF2B5EF4-FFF2-40B4-BE49-F238E27FC236}">
                <a16:creationId xmlns:a16="http://schemas.microsoft.com/office/drawing/2014/main" id="{36DA9DE6-8FAE-493A-BCA4-1255461F551E}"/>
              </a:ext>
            </a:extLst>
          </p:cNvPr>
          <p:cNvGrpSpPr/>
          <p:nvPr/>
        </p:nvGrpSpPr>
        <p:grpSpPr>
          <a:xfrm>
            <a:off x="8673979" y="2935593"/>
            <a:ext cx="825322" cy="2492378"/>
            <a:chOff x="10517721" y="2663055"/>
            <a:chExt cx="825322" cy="2492378"/>
          </a:xfrm>
        </p:grpSpPr>
        <p:sp>
          <p:nvSpPr>
            <p:cNvPr id="108" name="Rectangle 107">
              <a:extLst>
                <a:ext uri="{FF2B5EF4-FFF2-40B4-BE49-F238E27FC236}">
                  <a16:creationId xmlns:a16="http://schemas.microsoft.com/office/drawing/2014/main" id="{CC6C1FA9-5028-437F-B702-BF49F58FEC48}"/>
                </a:ext>
              </a:extLst>
            </p:cNvPr>
            <p:cNvSpPr/>
            <p:nvPr/>
          </p:nvSpPr>
          <p:spPr bwMode="auto">
            <a:xfrm>
              <a:off x="10597632" y="2663055"/>
              <a:ext cx="447818" cy="2492378"/>
            </a:xfrm>
            <a:prstGeom prst="rect">
              <a:avLst/>
            </a:prstGeom>
            <a:solidFill>
              <a:srgbClr val="0078D4">
                <a:alpha val="50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TextBox 36">
              <a:extLst>
                <a:ext uri="{FF2B5EF4-FFF2-40B4-BE49-F238E27FC236}">
                  <a16:creationId xmlns:a16="http://schemas.microsoft.com/office/drawing/2014/main" id="{3A2C70A0-A773-450E-9497-7618CAB0253D}"/>
                </a:ext>
              </a:extLst>
            </p:cNvPr>
            <p:cNvSpPr txBox="1"/>
            <p:nvPr/>
          </p:nvSpPr>
          <p:spPr>
            <a:xfrm>
              <a:off x="10517721" y="3596300"/>
              <a:ext cx="825322" cy="194669"/>
            </a:xfrm>
            <a:prstGeom prst="rect">
              <a:avLst/>
            </a:prstGeom>
            <a:noFill/>
          </p:spPr>
          <p:txBody>
            <a:bodyPr wrap="square" rtlCol="0">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700" b="1" i="0" u="none" strike="noStrike" kern="0" cap="none" spc="0" normalizeH="0" baseline="0" noProof="0">
                  <a:ln>
                    <a:noFill/>
                  </a:ln>
                  <a:solidFill>
                    <a:srgbClr val="7030A0"/>
                  </a:solidFill>
                  <a:effectLst/>
                  <a:uLnTx/>
                  <a:uFillTx/>
                  <a:latin typeface="Segoe UI"/>
                  <a:ea typeface="+mn-ea"/>
                  <a:cs typeface="+mn-cs"/>
                </a:rPr>
                <a:t>Fast Track</a:t>
              </a:r>
            </a:p>
          </p:txBody>
        </p:sp>
        <p:pic>
          <p:nvPicPr>
            <p:cNvPr id="110" name="Graphic 109" descr="Race Car">
              <a:extLst>
                <a:ext uri="{FF2B5EF4-FFF2-40B4-BE49-F238E27FC236}">
                  <a16:creationId xmlns:a16="http://schemas.microsoft.com/office/drawing/2014/main" id="{225F745C-DD56-43C4-9B06-7186F5B6B33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16100" y="3278692"/>
              <a:ext cx="408977" cy="408977"/>
            </a:xfrm>
            <a:prstGeom prst="rect">
              <a:avLst/>
            </a:prstGeom>
          </p:spPr>
        </p:pic>
      </p:grpSp>
      <p:sp>
        <p:nvSpPr>
          <p:cNvPr id="111" name="TextBox 110">
            <a:extLst>
              <a:ext uri="{FF2B5EF4-FFF2-40B4-BE49-F238E27FC236}">
                <a16:creationId xmlns:a16="http://schemas.microsoft.com/office/drawing/2014/main" id="{37F3E8ED-FDF8-4C62-8AE3-2E569A3FC179}"/>
              </a:ext>
            </a:extLst>
          </p:cNvPr>
          <p:cNvSpPr txBox="1"/>
          <p:nvPr/>
        </p:nvSpPr>
        <p:spPr>
          <a:xfrm>
            <a:off x="153206" y="4414709"/>
            <a:ext cx="1340258" cy="430887"/>
          </a:xfrm>
          <a:prstGeom prst="rect">
            <a:avLst/>
          </a:prstGeom>
          <a:solidFill>
            <a:srgbClr val="FFFFFF"/>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0000"/>
                </a:solidFill>
                <a:effectLst/>
                <a:uLnTx/>
                <a:uFillTx/>
                <a:latin typeface="Segoe UI"/>
                <a:ea typeface="+mn-ea"/>
                <a:cs typeface="+mn-cs"/>
              </a:rPr>
              <a:t>Red Text = Area Executed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78D4"/>
                </a:solidFill>
                <a:effectLst/>
                <a:uLnTx/>
                <a:uFillTx/>
                <a:latin typeface="Segoe UI"/>
                <a:ea typeface="+mn-ea"/>
                <a:cs typeface="+mn-cs"/>
              </a:rPr>
              <a:t>Blue Text = Locally Executed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7030A0"/>
                </a:solidFill>
                <a:effectLst/>
                <a:uLnTx/>
                <a:uFillTx/>
                <a:latin typeface="Segoe UI"/>
                <a:ea typeface="+mn-ea"/>
                <a:cs typeface="+mn-cs"/>
              </a:rPr>
              <a:t>Purple Text = Corp Program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Black Text = CEE Program</a:t>
            </a:r>
          </a:p>
        </p:txBody>
      </p:sp>
      <p:sp>
        <p:nvSpPr>
          <p:cNvPr id="113" name="TextBox 36">
            <a:extLst>
              <a:ext uri="{FF2B5EF4-FFF2-40B4-BE49-F238E27FC236}">
                <a16:creationId xmlns:a16="http://schemas.microsoft.com/office/drawing/2014/main" id="{6AC150A6-7991-4A1A-8E6F-CD3098E8A3A7}"/>
              </a:ext>
            </a:extLst>
          </p:cNvPr>
          <p:cNvSpPr txBox="1"/>
          <p:nvPr/>
        </p:nvSpPr>
        <p:spPr>
          <a:xfrm>
            <a:off x="9656562" y="5215128"/>
            <a:ext cx="1723737" cy="194669"/>
          </a:xfrm>
          <a:prstGeom prst="rect">
            <a:avLst/>
          </a:prstGeom>
          <a:noFill/>
        </p:spPr>
        <p:txBody>
          <a:bodyPr wrap="square" rtlCol="0">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cs-CZ" sz="700" b="1" i="0" u="none" strike="noStrike" kern="0" cap="none" spc="0" normalizeH="0" baseline="0" noProof="0">
                <a:ln>
                  <a:noFill/>
                </a:ln>
                <a:solidFill>
                  <a:srgbClr val="7030A0"/>
                </a:solidFill>
                <a:effectLst/>
                <a:uLnTx/>
                <a:uFillTx/>
                <a:latin typeface="Segoe UI"/>
                <a:ea typeface="+mn-ea"/>
                <a:cs typeface="+mn-cs"/>
              </a:rPr>
              <a:t>ACO / Azure Credit Offer</a:t>
            </a:r>
            <a:endParaRPr kumimoji="0" lang="en-US" sz="700" b="1" i="0" u="none" strike="noStrike" kern="0" cap="none" spc="0" normalizeH="0" baseline="0" noProof="0">
              <a:ln>
                <a:noFill/>
              </a:ln>
              <a:solidFill>
                <a:srgbClr val="7030A0"/>
              </a:solidFill>
              <a:effectLst/>
              <a:uLnTx/>
              <a:uFillTx/>
              <a:latin typeface="Segoe UI"/>
              <a:ea typeface="+mn-ea"/>
              <a:cs typeface="+mn-cs"/>
            </a:endParaRPr>
          </a:p>
        </p:txBody>
      </p:sp>
      <p:pic>
        <p:nvPicPr>
          <p:cNvPr id="114" name="Graphic 113" descr="Speedometer Low">
            <a:extLst>
              <a:ext uri="{FF2B5EF4-FFF2-40B4-BE49-F238E27FC236}">
                <a16:creationId xmlns:a16="http://schemas.microsoft.com/office/drawing/2014/main" id="{B1106E65-B2C5-4940-A7F7-E34A832F113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75050" y="5126276"/>
            <a:ext cx="376289" cy="376289"/>
          </a:xfrm>
          <a:prstGeom prst="rect">
            <a:avLst/>
          </a:prstGeom>
        </p:spPr>
      </p:pic>
      <p:sp>
        <p:nvSpPr>
          <p:cNvPr id="115" name="Rectangle 114">
            <a:extLst>
              <a:ext uri="{FF2B5EF4-FFF2-40B4-BE49-F238E27FC236}">
                <a16:creationId xmlns:a16="http://schemas.microsoft.com/office/drawing/2014/main" id="{D7E64B06-CC0E-4C6D-9FC0-837DE58FC1F2}"/>
              </a:ext>
            </a:extLst>
          </p:cNvPr>
          <p:cNvSpPr/>
          <p:nvPr/>
        </p:nvSpPr>
        <p:spPr bwMode="auto">
          <a:xfrm>
            <a:off x="5799203" y="2942642"/>
            <a:ext cx="447818" cy="2492378"/>
          </a:xfrm>
          <a:prstGeom prst="rect">
            <a:avLst/>
          </a:prstGeom>
          <a:solidFill>
            <a:srgbClr val="0078D4">
              <a:alpha val="50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bank" title="Icon of a piggy bank">
            <a:extLst>
              <a:ext uri="{FF2B5EF4-FFF2-40B4-BE49-F238E27FC236}">
                <a16:creationId xmlns:a16="http://schemas.microsoft.com/office/drawing/2014/main" id="{2A92795E-A140-49D9-903D-36D4FF81F107}"/>
              </a:ext>
            </a:extLst>
          </p:cNvPr>
          <p:cNvSpPr>
            <a:spLocks noChangeAspect="1" noEditPoints="1"/>
          </p:cNvSpPr>
          <p:nvPr/>
        </p:nvSpPr>
        <p:spPr bwMode="auto">
          <a:xfrm>
            <a:off x="5887862" y="3634982"/>
            <a:ext cx="245045" cy="226744"/>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mn-ea"/>
              <a:cs typeface="+mn-cs"/>
            </a:endParaRPr>
          </a:p>
        </p:txBody>
      </p:sp>
      <p:sp>
        <p:nvSpPr>
          <p:cNvPr id="117" name="TextBox 116">
            <a:extLst>
              <a:ext uri="{FF2B5EF4-FFF2-40B4-BE49-F238E27FC236}">
                <a16:creationId xmlns:a16="http://schemas.microsoft.com/office/drawing/2014/main" id="{97AD6269-957E-40B9-AD6C-C44A694E4B17}"/>
              </a:ext>
            </a:extLst>
          </p:cNvPr>
          <p:cNvSpPr txBox="1"/>
          <p:nvPr/>
        </p:nvSpPr>
        <p:spPr>
          <a:xfrm>
            <a:off x="5624296" y="3880128"/>
            <a:ext cx="799310" cy="399340"/>
          </a:xfrm>
          <a:prstGeom prst="rect">
            <a:avLst/>
          </a:prstGeom>
          <a:noFill/>
        </p:spPr>
        <p:txBody>
          <a:bodyPr wrap="square" rtlCol="0">
            <a:spAutoFit/>
          </a:bodyPr>
          <a:lstStyle/>
          <a:p>
            <a:pPr marL="0" marR="0" lvl="0" indent="0" algn="ctr" defTabSz="914367" rtl="0" eaLnBrk="1" fontAlgn="auto" latinLnBrk="0" hangingPunct="1">
              <a:lnSpc>
                <a:spcPct val="95000"/>
              </a:lnSpc>
              <a:spcBef>
                <a:spcPts val="0"/>
              </a:spcBef>
              <a:spcAft>
                <a:spcPts val="0"/>
              </a:spcAft>
              <a:buClrTx/>
              <a:buSzTx/>
              <a:buFontTx/>
              <a:buNone/>
              <a:tabLst/>
              <a:defRPr/>
            </a:pPr>
            <a:r>
              <a:rPr kumimoji="0" lang="en-US" sz="700" b="1" i="0" u="none" strike="noStrike" kern="0" cap="none" spc="0" normalizeH="0" baseline="0" noProof="0">
                <a:ln>
                  <a:noFill/>
                </a:ln>
                <a:solidFill>
                  <a:srgbClr val="1A1A1A"/>
                </a:solidFill>
                <a:effectLst/>
                <a:uLnTx/>
                <a:uFillTx/>
                <a:latin typeface="Segoe UI"/>
                <a:ea typeface="+mn-ea"/>
                <a:cs typeface="+mn-cs"/>
              </a:rPr>
              <a:t>CEE </a:t>
            </a:r>
            <a:br>
              <a:rPr kumimoji="0" lang="en-US" sz="700" b="1" i="0" u="none" strike="noStrike" kern="0" cap="none" spc="0" normalizeH="0" baseline="0" noProof="0">
                <a:ln>
                  <a:noFill/>
                </a:ln>
                <a:solidFill>
                  <a:srgbClr val="1A1A1A"/>
                </a:solidFill>
                <a:effectLst/>
                <a:uLnTx/>
                <a:uFillTx/>
                <a:latin typeface="Segoe UI"/>
                <a:ea typeface="+mn-ea"/>
                <a:cs typeface="+mn-cs"/>
              </a:rPr>
            </a:br>
            <a:r>
              <a:rPr kumimoji="0" lang="en-US" sz="700" b="1" i="0" u="none" strike="noStrike" kern="0" cap="none" spc="0" normalizeH="0" baseline="0" noProof="0">
                <a:ln>
                  <a:noFill/>
                </a:ln>
                <a:solidFill>
                  <a:srgbClr val="1A1A1A"/>
                </a:solidFill>
                <a:effectLst/>
                <a:uLnTx/>
                <a:uFillTx/>
                <a:latin typeface="Segoe UI"/>
                <a:ea typeface="+mn-ea"/>
                <a:cs typeface="+mn-cs"/>
              </a:rPr>
              <a:t>ECIF</a:t>
            </a:r>
            <a:br>
              <a:rPr kumimoji="0" lang="en-US" sz="700" b="1" i="0" u="none" strike="noStrike" kern="0" cap="none" spc="0" normalizeH="0" baseline="0" noProof="0">
                <a:ln>
                  <a:noFill/>
                </a:ln>
                <a:solidFill>
                  <a:srgbClr val="1A1A1A"/>
                </a:solidFill>
                <a:effectLst/>
                <a:uLnTx/>
                <a:uFillTx/>
                <a:latin typeface="Segoe UI"/>
                <a:ea typeface="+mn-ea"/>
                <a:cs typeface="+mn-cs"/>
              </a:rPr>
            </a:br>
            <a:r>
              <a:rPr kumimoji="0" lang="en-US" sz="700" b="1" i="0" u="none" strike="noStrike" kern="0" cap="none" spc="0" normalizeH="0" baseline="0" noProof="0">
                <a:ln>
                  <a:noFill/>
                </a:ln>
                <a:solidFill>
                  <a:srgbClr val="1A1A1A"/>
                </a:solidFill>
                <a:effectLst/>
                <a:uLnTx/>
                <a:uFillTx/>
                <a:latin typeface="Segoe UI"/>
                <a:ea typeface="+mn-ea"/>
                <a:cs typeface="+mn-cs"/>
              </a:rPr>
              <a:t>Funds</a:t>
            </a:r>
          </a:p>
        </p:txBody>
      </p:sp>
      <p:sp>
        <p:nvSpPr>
          <p:cNvPr id="118" name="TextBox 117">
            <a:extLst>
              <a:ext uri="{FF2B5EF4-FFF2-40B4-BE49-F238E27FC236}">
                <a16:creationId xmlns:a16="http://schemas.microsoft.com/office/drawing/2014/main" id="{3D3BAE8D-637F-4BE9-ACC0-F484A1915EC5}"/>
              </a:ext>
            </a:extLst>
          </p:cNvPr>
          <p:cNvSpPr txBox="1"/>
          <p:nvPr/>
        </p:nvSpPr>
        <p:spPr>
          <a:xfrm>
            <a:off x="3511181" y="5265352"/>
            <a:ext cx="1134101" cy="194669"/>
          </a:xfrm>
          <a:prstGeom prst="rect">
            <a:avLst/>
          </a:prstGeom>
          <a:noFill/>
        </p:spPr>
        <p:txBody>
          <a:bodyPr wrap="square" rtlCol="0" anchor="t">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cs-CZ" sz="700" b="1" i="0" u="none" strike="noStrike" kern="0" cap="none" spc="0" normalizeH="0" baseline="0" noProof="0">
                <a:ln>
                  <a:noFill/>
                </a:ln>
                <a:solidFill>
                  <a:srgbClr val="FF0000"/>
                </a:solidFill>
                <a:effectLst/>
                <a:uLnTx/>
                <a:uFillTx/>
                <a:latin typeface="Segoe UI"/>
                <a:ea typeface="+mn-ea"/>
                <a:cs typeface="+mn-cs"/>
              </a:rPr>
              <a:t>Webinar Serries</a:t>
            </a:r>
            <a:endParaRPr kumimoji="0" lang="en-US" sz="700" b="0" i="0" u="none" strike="noStrike" kern="0" cap="none" spc="0" normalizeH="0" baseline="0" noProof="0">
              <a:ln>
                <a:noFill/>
              </a:ln>
              <a:solidFill>
                <a:srgbClr val="FF0000"/>
              </a:solidFill>
              <a:effectLst/>
              <a:uLnTx/>
              <a:uFillTx/>
              <a:latin typeface="Segoe UI"/>
              <a:ea typeface="+mn-ea"/>
              <a:cs typeface="+mn-cs"/>
            </a:endParaRPr>
          </a:p>
        </p:txBody>
      </p:sp>
      <p:pic>
        <p:nvPicPr>
          <p:cNvPr id="119" name="Graphic 118" descr="Internet">
            <a:extLst>
              <a:ext uri="{FF2B5EF4-FFF2-40B4-BE49-F238E27FC236}">
                <a16:creationId xmlns:a16="http://schemas.microsoft.com/office/drawing/2014/main" id="{EC5634FA-F969-4325-B64E-1D8F1BC333B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68884" y="4212374"/>
            <a:ext cx="319907" cy="319907"/>
          </a:xfrm>
          <a:prstGeom prst="rect">
            <a:avLst/>
          </a:prstGeom>
        </p:spPr>
      </p:pic>
      <p:sp>
        <p:nvSpPr>
          <p:cNvPr id="120" name="TextBox 119">
            <a:extLst>
              <a:ext uri="{FF2B5EF4-FFF2-40B4-BE49-F238E27FC236}">
                <a16:creationId xmlns:a16="http://schemas.microsoft.com/office/drawing/2014/main" id="{1F84C8D5-3E62-49FA-9E6A-DDA005BF9A9B}"/>
              </a:ext>
            </a:extLst>
          </p:cNvPr>
          <p:cNvSpPr txBox="1"/>
          <p:nvPr/>
        </p:nvSpPr>
        <p:spPr>
          <a:xfrm>
            <a:off x="3548419" y="4796772"/>
            <a:ext cx="1134101" cy="297004"/>
          </a:xfrm>
          <a:prstGeom prst="rect">
            <a:avLst/>
          </a:prstGeom>
          <a:noFill/>
        </p:spPr>
        <p:txBody>
          <a:bodyPr wrap="square" rtlCol="0" anchor="t">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cs-CZ" sz="700" b="1" i="0" u="none" strike="noStrike" kern="0" cap="none" spc="0" normalizeH="0" baseline="0" noProof="0">
                <a:ln>
                  <a:noFill/>
                </a:ln>
                <a:solidFill>
                  <a:srgbClr val="FF0000"/>
                </a:solidFill>
                <a:effectLst/>
                <a:uLnTx/>
                <a:uFillTx/>
                <a:latin typeface="Segoe UI"/>
                <a:ea typeface="+mn-ea"/>
                <a:cs typeface="+mn-cs"/>
              </a:rPr>
              <a:t>V</a:t>
            </a:r>
            <a:r>
              <a:rPr kumimoji="0" lang="en-US" sz="700" b="1" i="0" u="none" strike="noStrike" kern="0" cap="none" spc="0" normalizeH="0" baseline="0" noProof="0" err="1">
                <a:ln>
                  <a:noFill/>
                </a:ln>
                <a:solidFill>
                  <a:srgbClr val="FF0000"/>
                </a:solidFill>
                <a:effectLst/>
                <a:uLnTx/>
                <a:uFillTx/>
                <a:latin typeface="Segoe UI"/>
                <a:ea typeface="+mn-ea"/>
                <a:cs typeface="+mn-cs"/>
              </a:rPr>
              <a:t>irtual</a:t>
            </a:r>
            <a:r>
              <a:rPr kumimoji="0" lang="en-US" sz="700" b="1" i="0" u="none" strike="noStrike" kern="0" cap="none" spc="0" normalizeH="0" baseline="0" noProof="0">
                <a:ln>
                  <a:noFill/>
                </a:ln>
                <a:solidFill>
                  <a:srgbClr val="FF0000"/>
                </a:solidFill>
                <a:effectLst/>
                <a:uLnTx/>
                <a:uFillTx/>
                <a:latin typeface="Segoe UI"/>
                <a:ea typeface="+mn-ea"/>
                <a:cs typeface="+mn-cs"/>
              </a:rPr>
              <a:t> SAP tours, digital promo</a:t>
            </a:r>
            <a:endParaRPr kumimoji="0" lang="en-US" sz="700" b="0" i="0" u="none" strike="noStrike" kern="0" cap="none" spc="0" normalizeH="0" baseline="0" noProof="0">
              <a:ln>
                <a:noFill/>
              </a:ln>
              <a:solidFill>
                <a:srgbClr val="FF0000"/>
              </a:solidFill>
              <a:effectLst/>
              <a:uLnTx/>
              <a:uFillTx/>
              <a:latin typeface="Segoe UI"/>
              <a:ea typeface="+mn-ea"/>
              <a:cs typeface="+mn-cs"/>
            </a:endParaRPr>
          </a:p>
        </p:txBody>
      </p:sp>
      <p:pic>
        <p:nvPicPr>
          <p:cNvPr id="121" name="Graphic 120" descr="Internet">
            <a:extLst>
              <a:ext uri="{FF2B5EF4-FFF2-40B4-BE49-F238E27FC236}">
                <a16:creationId xmlns:a16="http://schemas.microsoft.com/office/drawing/2014/main" id="{DEA0EF9E-3566-4E9E-90B4-BD5C1C9039AB}"/>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85660" y="5040136"/>
            <a:ext cx="319907" cy="319907"/>
          </a:xfrm>
          <a:prstGeom prst="rect">
            <a:avLst/>
          </a:prstGeom>
        </p:spPr>
      </p:pic>
      <p:sp>
        <p:nvSpPr>
          <p:cNvPr id="122" name="TextBox 1">
            <a:extLst>
              <a:ext uri="{FF2B5EF4-FFF2-40B4-BE49-F238E27FC236}">
                <a16:creationId xmlns:a16="http://schemas.microsoft.com/office/drawing/2014/main" id="{69378AB9-F37C-4991-9A86-6391D7D0F61E}"/>
              </a:ext>
            </a:extLst>
          </p:cNvPr>
          <p:cNvSpPr txBox="1"/>
          <p:nvPr/>
        </p:nvSpPr>
        <p:spPr>
          <a:xfrm>
            <a:off x="4994644" y="4279187"/>
            <a:ext cx="664117" cy="297004"/>
          </a:xfrm>
          <a:prstGeom prst="rect">
            <a:avLst/>
          </a:prstGeom>
          <a:noFill/>
        </p:spPr>
        <p:txBody>
          <a:bodyPr wrap="square" rtlCol="0" anchor="t">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cs-CZ" sz="700" b="1" i="0" u="none" strike="noStrike" kern="0" cap="none" spc="0" normalizeH="0" baseline="0" noProof="0">
                <a:ln>
                  <a:noFill/>
                </a:ln>
                <a:solidFill>
                  <a:srgbClr val="243A5E"/>
                </a:solidFill>
                <a:effectLst/>
                <a:uLnTx/>
                <a:uFillTx/>
                <a:latin typeface="Segoe UI"/>
                <a:ea typeface="+mn-ea"/>
                <a:cs typeface="+mn-cs"/>
              </a:rPr>
              <a:t>WVD In A Day</a:t>
            </a:r>
            <a:endParaRPr kumimoji="0" lang="en-US" sz="700" b="0" i="0" u="none" strike="noStrike" kern="0" cap="none" spc="0" normalizeH="0" baseline="0" noProof="0">
              <a:ln>
                <a:noFill/>
              </a:ln>
              <a:solidFill>
                <a:srgbClr val="243A5E"/>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40718914-169F-40BC-91DC-2F091A340E92}"/>
              </a:ext>
            </a:extLst>
          </p:cNvPr>
          <p:cNvSpPr txBox="1"/>
          <p:nvPr/>
        </p:nvSpPr>
        <p:spPr>
          <a:xfrm>
            <a:off x="3530415" y="4312826"/>
            <a:ext cx="1134101" cy="194669"/>
          </a:xfrm>
          <a:prstGeom prst="rect">
            <a:avLst/>
          </a:prstGeom>
          <a:noFill/>
        </p:spPr>
        <p:txBody>
          <a:bodyPr wrap="square" rtlCol="0" anchor="t">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cs-CZ" sz="700" b="1" i="0" u="none" strike="noStrike" kern="0" cap="none" spc="0" normalizeH="0" baseline="0" noProof="0">
                <a:ln>
                  <a:noFill/>
                </a:ln>
                <a:solidFill>
                  <a:srgbClr val="FF0000"/>
                </a:solidFill>
                <a:effectLst/>
                <a:uLnTx/>
                <a:uFillTx/>
                <a:latin typeface="Segoe UI"/>
                <a:ea typeface="+mn-ea"/>
                <a:cs typeface="+mn-cs"/>
              </a:rPr>
              <a:t>Enable Remote Work </a:t>
            </a:r>
            <a:endParaRPr kumimoji="0" lang="en-US" sz="700" b="0" i="0" u="none" strike="noStrike" kern="0" cap="none" spc="0" normalizeH="0" baseline="0" noProof="0">
              <a:ln>
                <a:noFill/>
              </a:ln>
              <a:solidFill>
                <a:srgbClr val="FF0000"/>
              </a:solidFill>
              <a:effectLst/>
              <a:uLnTx/>
              <a:uFillTx/>
              <a:latin typeface="Segoe UI"/>
              <a:ea typeface="+mn-ea"/>
              <a:cs typeface="+mn-cs"/>
            </a:endParaRPr>
          </a:p>
        </p:txBody>
      </p:sp>
      <p:pic>
        <p:nvPicPr>
          <p:cNvPr id="124" name="Graphic 123" descr="Meeting">
            <a:extLst>
              <a:ext uri="{FF2B5EF4-FFF2-40B4-BE49-F238E27FC236}">
                <a16:creationId xmlns:a16="http://schemas.microsoft.com/office/drawing/2014/main" id="{0FC093CC-665D-4418-A8CD-91F60DBD0620}"/>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59620" y="4679998"/>
            <a:ext cx="371987" cy="371987"/>
          </a:xfrm>
          <a:prstGeom prst="rect">
            <a:avLst/>
          </a:prstGeom>
        </p:spPr>
      </p:pic>
      <p:sp>
        <p:nvSpPr>
          <p:cNvPr id="125" name="TextBox 124">
            <a:extLst>
              <a:ext uri="{FF2B5EF4-FFF2-40B4-BE49-F238E27FC236}">
                <a16:creationId xmlns:a16="http://schemas.microsoft.com/office/drawing/2014/main" id="{22D01DBE-E24C-4E11-93F9-4BFBD84C4B77}"/>
              </a:ext>
            </a:extLst>
          </p:cNvPr>
          <p:cNvSpPr txBox="1"/>
          <p:nvPr/>
        </p:nvSpPr>
        <p:spPr>
          <a:xfrm>
            <a:off x="3511181" y="3756109"/>
            <a:ext cx="1134101" cy="297004"/>
          </a:xfrm>
          <a:prstGeom prst="rect">
            <a:avLst/>
          </a:prstGeom>
          <a:noFill/>
        </p:spPr>
        <p:txBody>
          <a:bodyPr wrap="square" rtlCol="0" anchor="t">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700" b="1" i="0" u="none" strike="noStrike" kern="0" cap="none" spc="0" normalizeH="0" baseline="0" noProof="0">
                <a:ln>
                  <a:noFill/>
                </a:ln>
                <a:solidFill>
                  <a:srgbClr val="FF0000"/>
                </a:solidFill>
                <a:effectLst/>
                <a:uLnTx/>
                <a:uFillTx/>
                <a:latin typeface="Segoe UI"/>
                <a:ea typeface="+mn-ea"/>
                <a:cs typeface="+mn-cs"/>
              </a:rPr>
              <a:t>Digital Marketing (GEP), </a:t>
            </a:r>
            <a:endParaRPr kumimoji="0" lang="en-US" sz="700" b="0" i="0" u="none" strike="noStrike" kern="0" cap="none" spc="0" normalizeH="0" baseline="0" noProof="0">
              <a:ln>
                <a:noFill/>
              </a:ln>
              <a:solidFill>
                <a:srgbClr val="FF0000"/>
              </a:solidFill>
              <a:effectLst/>
              <a:uLnTx/>
              <a:uFillTx/>
              <a:latin typeface="Segoe UI"/>
              <a:ea typeface="+mn-ea"/>
              <a:cs typeface="+mn-cs"/>
            </a:endParaRPr>
          </a:p>
        </p:txBody>
      </p:sp>
      <p:pic>
        <p:nvPicPr>
          <p:cNvPr id="126" name="Graphic 125" descr="Meeting">
            <a:extLst>
              <a:ext uri="{FF2B5EF4-FFF2-40B4-BE49-F238E27FC236}">
                <a16:creationId xmlns:a16="http://schemas.microsoft.com/office/drawing/2014/main" id="{7971655D-3210-4283-A800-12C70287B7AD}"/>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69281" y="3622450"/>
            <a:ext cx="371987" cy="371987"/>
          </a:xfrm>
          <a:prstGeom prst="rect">
            <a:avLst/>
          </a:prstGeom>
        </p:spPr>
      </p:pic>
      <p:sp>
        <p:nvSpPr>
          <p:cNvPr id="127" name="TextBox 126">
            <a:extLst>
              <a:ext uri="{FF2B5EF4-FFF2-40B4-BE49-F238E27FC236}">
                <a16:creationId xmlns:a16="http://schemas.microsoft.com/office/drawing/2014/main" id="{C4606D42-46F0-46D3-8AEC-E7DF63FBE60E}"/>
              </a:ext>
            </a:extLst>
          </p:cNvPr>
          <p:cNvSpPr txBox="1"/>
          <p:nvPr/>
        </p:nvSpPr>
        <p:spPr>
          <a:xfrm>
            <a:off x="3485731" y="5282725"/>
            <a:ext cx="1134101" cy="194669"/>
          </a:xfrm>
          <a:prstGeom prst="rect">
            <a:avLst/>
          </a:prstGeom>
          <a:noFill/>
        </p:spPr>
        <p:txBody>
          <a:bodyPr wrap="square" rtlCol="0" anchor="t">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cs-CZ" sz="700" b="1" i="0" u="none" strike="noStrike" kern="0" cap="none" spc="0" normalizeH="0" baseline="0" noProof="0">
                <a:ln>
                  <a:noFill/>
                </a:ln>
                <a:solidFill>
                  <a:srgbClr val="FF0000"/>
                </a:solidFill>
                <a:effectLst/>
                <a:uLnTx/>
                <a:uFillTx/>
                <a:latin typeface="Segoe UI"/>
                <a:ea typeface="+mn-ea"/>
                <a:cs typeface="+mn-cs"/>
              </a:rPr>
              <a:t> </a:t>
            </a:r>
            <a:endParaRPr kumimoji="0" lang="en-US" sz="700" b="0" i="0" u="none" strike="noStrike" kern="0" cap="none" spc="0" normalizeH="0" baseline="0" noProof="0">
              <a:ln>
                <a:noFill/>
              </a:ln>
              <a:solidFill>
                <a:srgbClr val="FF0000"/>
              </a:solidFill>
              <a:effectLst/>
              <a:uLnTx/>
              <a:uFillTx/>
              <a:latin typeface="Segoe UI"/>
              <a:ea typeface="+mn-ea"/>
              <a:cs typeface="+mn-cs"/>
            </a:endParaRPr>
          </a:p>
        </p:txBody>
      </p:sp>
      <p:pic>
        <p:nvPicPr>
          <p:cNvPr id="128" name="Graphic 127" descr="Meeting">
            <a:extLst>
              <a:ext uri="{FF2B5EF4-FFF2-40B4-BE49-F238E27FC236}">
                <a16:creationId xmlns:a16="http://schemas.microsoft.com/office/drawing/2014/main" id="{46A70E7C-C4FB-4030-BE4C-9925E72D6956}"/>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59620" y="5291772"/>
            <a:ext cx="371987" cy="371987"/>
          </a:xfrm>
          <a:prstGeom prst="rect">
            <a:avLst/>
          </a:prstGeom>
        </p:spPr>
      </p:pic>
      <p:sp>
        <p:nvSpPr>
          <p:cNvPr id="130" name="speech_5" title="Icon of two overlapping chat bubbles">
            <a:extLst>
              <a:ext uri="{FF2B5EF4-FFF2-40B4-BE49-F238E27FC236}">
                <a16:creationId xmlns:a16="http://schemas.microsoft.com/office/drawing/2014/main" id="{4C311789-21E4-4B7D-91D9-5A2792AACB3E}"/>
              </a:ext>
            </a:extLst>
          </p:cNvPr>
          <p:cNvSpPr>
            <a:spLocks noChangeAspect="1" noEditPoints="1"/>
          </p:cNvSpPr>
          <p:nvPr/>
        </p:nvSpPr>
        <p:spPr bwMode="auto">
          <a:xfrm>
            <a:off x="4667714" y="4861702"/>
            <a:ext cx="248972" cy="194669"/>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 name="Rectangle 130">
            <a:extLst>
              <a:ext uri="{FF2B5EF4-FFF2-40B4-BE49-F238E27FC236}">
                <a16:creationId xmlns:a16="http://schemas.microsoft.com/office/drawing/2014/main" id="{9DB0FA01-6AC6-4001-AE5D-863CC9C2E88E}"/>
              </a:ext>
            </a:extLst>
          </p:cNvPr>
          <p:cNvSpPr/>
          <p:nvPr/>
        </p:nvSpPr>
        <p:spPr>
          <a:xfrm>
            <a:off x="1751832" y="4957223"/>
            <a:ext cx="1200203" cy="123111"/>
          </a:xfrm>
          <a:prstGeom prst="rect">
            <a:avLst/>
          </a:prstGeom>
        </p:spPr>
        <p:txBody>
          <a:bodyPr wrap="square" lIns="0" tIns="0" rIns="0" bIns="0">
            <a:spAutoFit/>
          </a:bodyPr>
          <a:lstStyle/>
          <a:p>
            <a:pPr marL="0" marR="0" lvl="0" indent="0" algn="l" defTabSz="1087618" rtl="0" eaLnBrk="1" fontAlgn="auto" latinLnBrk="0" hangingPunct="1">
              <a:lnSpc>
                <a:spcPct val="100000"/>
              </a:lnSpc>
              <a:spcBef>
                <a:spcPts val="0"/>
              </a:spcBef>
              <a:spcAft>
                <a:spcPts val="667"/>
              </a:spcAft>
              <a:buClrTx/>
              <a:buSzTx/>
              <a:buFontTx/>
              <a:buNone/>
              <a:tabLst/>
              <a:defRPr/>
            </a:pPr>
            <a:r>
              <a:rPr kumimoji="0" lang="cs-CZ" sz="800" b="1" i="0" u="none" strike="noStrike" kern="0" cap="none" spc="0" normalizeH="0" baseline="0" noProof="0">
                <a:ln>
                  <a:noFill/>
                </a:ln>
                <a:solidFill>
                  <a:srgbClr val="1A1A1A"/>
                </a:solidFill>
                <a:effectLst/>
                <a:uLnTx/>
                <a:uFillTx/>
                <a:latin typeface="Segoe UI"/>
                <a:ea typeface="+mn-ea"/>
                <a:cs typeface="+mn-cs"/>
              </a:rPr>
              <a:t>SAP on Azure</a:t>
            </a:r>
            <a:endParaRPr kumimoji="0" lang="en-US" sz="800" b="1" i="0" u="none" strike="noStrike" kern="0" cap="none" spc="0" normalizeH="0" baseline="0" noProof="0">
              <a:ln>
                <a:noFill/>
              </a:ln>
              <a:solidFill>
                <a:srgbClr val="1A1A1A"/>
              </a:solidFill>
              <a:effectLst/>
              <a:uLnTx/>
              <a:uFillTx/>
              <a:latin typeface="Segoe UI"/>
              <a:ea typeface="+mn-ea"/>
              <a:cs typeface="+mn-cs"/>
            </a:endParaRPr>
          </a:p>
        </p:txBody>
      </p:sp>
      <p:sp>
        <p:nvSpPr>
          <p:cNvPr id="132" name="speech_5" title="Icon of two overlapping chat bubbles">
            <a:extLst>
              <a:ext uri="{FF2B5EF4-FFF2-40B4-BE49-F238E27FC236}">
                <a16:creationId xmlns:a16="http://schemas.microsoft.com/office/drawing/2014/main" id="{34F7EEBF-DF09-4F3D-83E8-2F9FC5BC4D0B}"/>
              </a:ext>
            </a:extLst>
          </p:cNvPr>
          <p:cNvSpPr>
            <a:spLocks noChangeAspect="1" noEditPoints="1"/>
          </p:cNvSpPr>
          <p:nvPr/>
        </p:nvSpPr>
        <p:spPr bwMode="auto">
          <a:xfrm>
            <a:off x="4654453" y="4260547"/>
            <a:ext cx="248972" cy="194669"/>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 name="TextBox 42">
            <a:extLst>
              <a:ext uri="{FF2B5EF4-FFF2-40B4-BE49-F238E27FC236}">
                <a16:creationId xmlns:a16="http://schemas.microsoft.com/office/drawing/2014/main" id="{6D4D07E9-8A42-4B91-8FC9-324645487FBD}"/>
              </a:ext>
            </a:extLst>
          </p:cNvPr>
          <p:cNvSpPr txBox="1"/>
          <p:nvPr/>
        </p:nvSpPr>
        <p:spPr>
          <a:xfrm>
            <a:off x="7838846" y="3501734"/>
            <a:ext cx="992979" cy="297004"/>
          </a:xfrm>
          <a:prstGeom prst="rect">
            <a:avLst/>
          </a:prstGeom>
          <a:noFill/>
        </p:spPr>
        <p:txBody>
          <a:bodyPr wrap="square" rtlCol="0" anchor="t">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pl-PL" sz="700" b="1" i="0" u="none" strike="noStrike" kern="0" cap="none" spc="0" normalizeH="0" baseline="0" noProof="0">
                <a:ln>
                  <a:noFill/>
                </a:ln>
                <a:solidFill>
                  <a:srgbClr val="243A5E"/>
                </a:solidFill>
                <a:effectLst/>
                <a:uLnTx/>
                <a:uFillTx/>
                <a:latin typeface="Segoe UI"/>
                <a:ea typeface="+mn-ea"/>
                <a:cs typeface="+mn-cs"/>
              </a:rPr>
              <a:t>AMP for Linux migration </a:t>
            </a:r>
            <a:endParaRPr kumimoji="0" lang="en-US" sz="700" b="0" i="0" u="none" strike="noStrike" kern="0" cap="none" spc="0" normalizeH="0" baseline="0" noProof="0">
              <a:ln>
                <a:noFill/>
              </a:ln>
              <a:solidFill>
                <a:srgbClr val="243A5E"/>
              </a:solidFill>
              <a:effectLst/>
              <a:uLnTx/>
              <a:uFillTx/>
              <a:latin typeface="Segoe UI"/>
              <a:ea typeface="+mn-ea"/>
              <a:cs typeface="+mn-cs"/>
            </a:endParaRPr>
          </a:p>
        </p:txBody>
      </p:sp>
      <p:pic>
        <p:nvPicPr>
          <p:cNvPr id="134" name="Grafika 32" descr="Koła zębate">
            <a:extLst>
              <a:ext uri="{FF2B5EF4-FFF2-40B4-BE49-F238E27FC236}">
                <a16:creationId xmlns:a16="http://schemas.microsoft.com/office/drawing/2014/main" id="{7221DBAD-FE42-4F62-A403-DA279503910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30304" y="3475815"/>
            <a:ext cx="317266" cy="317266"/>
          </a:xfrm>
          <a:prstGeom prst="rect">
            <a:avLst/>
          </a:prstGeom>
        </p:spPr>
      </p:pic>
      <p:sp>
        <p:nvSpPr>
          <p:cNvPr id="135" name="TextBox 42">
            <a:extLst>
              <a:ext uri="{FF2B5EF4-FFF2-40B4-BE49-F238E27FC236}">
                <a16:creationId xmlns:a16="http://schemas.microsoft.com/office/drawing/2014/main" id="{2290ECEA-DDE1-485A-9F0D-BFA74B759F78}"/>
              </a:ext>
            </a:extLst>
          </p:cNvPr>
          <p:cNvSpPr txBox="1"/>
          <p:nvPr/>
        </p:nvSpPr>
        <p:spPr>
          <a:xfrm>
            <a:off x="7876122" y="3903355"/>
            <a:ext cx="992979" cy="399340"/>
          </a:xfrm>
          <a:prstGeom prst="rect">
            <a:avLst/>
          </a:prstGeom>
          <a:noFill/>
        </p:spPr>
        <p:txBody>
          <a:bodyPr wrap="square" rtlCol="0" anchor="t">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pl-PL" sz="700" b="1" i="0" u="none" strike="noStrike" kern="0" cap="none" spc="0" normalizeH="0" baseline="0" noProof="0">
                <a:ln>
                  <a:noFill/>
                </a:ln>
                <a:solidFill>
                  <a:srgbClr val="243A5E"/>
                </a:solidFill>
                <a:effectLst/>
                <a:uLnTx/>
                <a:uFillTx/>
                <a:latin typeface="Segoe UI"/>
                <a:ea typeface="+mn-ea"/>
                <a:cs typeface="+mn-cs"/>
              </a:rPr>
              <a:t>AMP for MySQL Database migration </a:t>
            </a:r>
            <a:endParaRPr kumimoji="0" lang="en-US" sz="700" b="0" i="0" u="none" strike="noStrike" kern="0" cap="none" spc="0" normalizeH="0" baseline="0" noProof="0">
              <a:ln>
                <a:noFill/>
              </a:ln>
              <a:solidFill>
                <a:srgbClr val="243A5E"/>
              </a:solidFill>
              <a:effectLst/>
              <a:uLnTx/>
              <a:uFillTx/>
              <a:latin typeface="Segoe UI"/>
              <a:ea typeface="+mn-ea"/>
              <a:cs typeface="+mn-cs"/>
            </a:endParaRPr>
          </a:p>
        </p:txBody>
      </p:sp>
      <p:pic>
        <p:nvPicPr>
          <p:cNvPr id="136" name="Picture 135">
            <a:extLst>
              <a:ext uri="{FF2B5EF4-FFF2-40B4-BE49-F238E27FC236}">
                <a16:creationId xmlns:a16="http://schemas.microsoft.com/office/drawing/2014/main" id="{C5550181-EF41-4570-90EB-57CDEFA9AA64}"/>
              </a:ext>
            </a:extLst>
          </p:cNvPr>
          <p:cNvPicPr>
            <a:picLocks noChangeAspect="1"/>
          </p:cNvPicPr>
          <p:nvPr/>
        </p:nvPicPr>
        <p:blipFill>
          <a:blip r:embed="rId16"/>
          <a:stretch>
            <a:fillRect/>
          </a:stretch>
        </p:blipFill>
        <p:spPr>
          <a:xfrm>
            <a:off x="7634971" y="3953345"/>
            <a:ext cx="317019" cy="317019"/>
          </a:xfrm>
          <a:prstGeom prst="rect">
            <a:avLst/>
          </a:prstGeom>
        </p:spPr>
      </p:pic>
      <p:sp>
        <p:nvSpPr>
          <p:cNvPr id="137" name="TextBox 136">
            <a:extLst>
              <a:ext uri="{FF2B5EF4-FFF2-40B4-BE49-F238E27FC236}">
                <a16:creationId xmlns:a16="http://schemas.microsoft.com/office/drawing/2014/main" id="{C6EEAE6D-330A-44BB-AEAB-6813C87C4B2E}"/>
              </a:ext>
            </a:extLst>
          </p:cNvPr>
          <p:cNvSpPr txBox="1"/>
          <p:nvPr/>
        </p:nvSpPr>
        <p:spPr>
          <a:xfrm>
            <a:off x="6402735" y="3359366"/>
            <a:ext cx="826319" cy="297004"/>
          </a:xfrm>
          <a:prstGeom prst="rect">
            <a:avLst/>
          </a:prstGeom>
          <a:noFill/>
        </p:spPr>
        <p:txBody>
          <a:bodyPr wrap="square" rtlCol="0" anchor="t">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cs-CZ" sz="700" b="1" i="0" u="none" strike="noStrike" kern="0" cap="none" spc="0" normalizeH="0" baseline="0" noProof="0">
                <a:ln>
                  <a:noFill/>
                </a:ln>
                <a:solidFill>
                  <a:srgbClr val="243A5E"/>
                </a:solidFill>
                <a:effectLst/>
                <a:uLnTx/>
                <a:uFillTx/>
                <a:latin typeface="Segoe UI"/>
                <a:ea typeface="+mn-ea"/>
                <a:cs typeface="+mn-cs"/>
              </a:rPr>
              <a:t>Assessment Roundtables </a:t>
            </a:r>
            <a:endParaRPr kumimoji="0" lang="en-US" sz="700" b="0" i="0" u="none" strike="noStrike" kern="0" cap="none" spc="0" normalizeH="0" baseline="0" noProof="0">
              <a:ln>
                <a:noFill/>
              </a:ln>
              <a:solidFill>
                <a:srgbClr val="243A5E"/>
              </a:solidFill>
              <a:effectLst/>
              <a:uLnTx/>
              <a:uFillTx/>
              <a:latin typeface="Segoe UI"/>
              <a:ea typeface="+mn-ea"/>
              <a:cs typeface="+mn-cs"/>
            </a:endParaRPr>
          </a:p>
        </p:txBody>
      </p:sp>
      <p:sp>
        <p:nvSpPr>
          <p:cNvPr id="138" name="TextBox 137">
            <a:extLst>
              <a:ext uri="{FF2B5EF4-FFF2-40B4-BE49-F238E27FC236}">
                <a16:creationId xmlns:a16="http://schemas.microsoft.com/office/drawing/2014/main" id="{4CCA0494-48B8-477A-81A1-AEB69E8EF24B}"/>
              </a:ext>
            </a:extLst>
          </p:cNvPr>
          <p:cNvSpPr txBox="1"/>
          <p:nvPr/>
        </p:nvSpPr>
        <p:spPr>
          <a:xfrm>
            <a:off x="6415577" y="3896624"/>
            <a:ext cx="826319" cy="399340"/>
          </a:xfrm>
          <a:prstGeom prst="rect">
            <a:avLst/>
          </a:prstGeom>
          <a:noFill/>
        </p:spPr>
        <p:txBody>
          <a:bodyPr wrap="square" rtlCol="0" anchor="t">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cs-CZ" sz="700" b="1" i="0" u="none" strike="noStrike" kern="0" cap="none" spc="0" normalizeH="0" baseline="0" noProof="0">
                <a:ln>
                  <a:noFill/>
                </a:ln>
                <a:solidFill>
                  <a:srgbClr val="243A5E"/>
                </a:solidFill>
                <a:effectLst/>
                <a:uLnTx/>
                <a:uFillTx/>
                <a:latin typeface="Segoe UI"/>
                <a:ea typeface="+mn-ea"/>
                <a:cs typeface="+mn-cs"/>
              </a:rPr>
              <a:t>Cloud Economic assessment </a:t>
            </a:r>
            <a:endParaRPr kumimoji="0" lang="en-US" sz="700" b="0" i="0" u="none" strike="noStrike" kern="0" cap="none" spc="0" normalizeH="0" baseline="0" noProof="0">
              <a:ln>
                <a:noFill/>
              </a:ln>
              <a:solidFill>
                <a:srgbClr val="243A5E"/>
              </a:solidFill>
              <a:effectLst/>
              <a:uLnTx/>
              <a:uFillTx/>
              <a:latin typeface="Segoe UI"/>
              <a:ea typeface="+mn-ea"/>
              <a:cs typeface="+mn-cs"/>
            </a:endParaRPr>
          </a:p>
        </p:txBody>
      </p:sp>
    </p:spTree>
    <p:extLst>
      <p:ext uri="{BB962C8B-B14F-4D97-AF65-F5344CB8AC3E}">
        <p14:creationId xmlns:p14="http://schemas.microsoft.com/office/powerpoint/2010/main" val="36104712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8B676000-A100-4CDB-B964-AF17121DD1BB}"/>
              </a:ext>
            </a:extLst>
          </p:cNvPr>
          <p:cNvSpPr txBox="1">
            <a:spLocks/>
          </p:cNvSpPr>
          <p:nvPr/>
        </p:nvSpPr>
        <p:spPr>
          <a:xfrm>
            <a:off x="188838" y="91440"/>
            <a:ext cx="11756571" cy="484094"/>
          </a:xfrm>
          <a:prstGeom prst="rect">
            <a:avLst/>
          </a:prstGeom>
        </p:spPr>
        <p:txBody>
          <a:bodyPr/>
          <a:lst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cs-CZ" sz="2400" b="1" i="0" u="none" strike="noStrike" kern="1200" cap="none" spc="-147" normalizeH="0" baseline="0" noProof="0">
                <a:ln w="3175">
                  <a:noFill/>
                </a:ln>
                <a:solidFill>
                  <a:srgbClr val="0072C6"/>
                </a:solidFill>
                <a:effectLst/>
                <a:uLnTx/>
                <a:uFillTx/>
                <a:latin typeface="Segoe UI Semilight" panose="020B0402040204020203" pitchFamily="34" charset="0"/>
                <a:ea typeface="+mn-ea"/>
                <a:cs typeface="Segoe UI Semilight" panose="020B0402040204020203" pitchFamily="34" charset="0"/>
              </a:rPr>
              <a:t>Innovate</a:t>
            </a:r>
            <a:endParaRPr kumimoji="0" lang="en-US" sz="2400" b="0" i="0" u="none" strike="noStrike" kern="1200" cap="none" spc="-147" normalizeH="0" baseline="0" noProof="0">
              <a:ln w="3175">
                <a:noFill/>
              </a:ln>
              <a:solidFill>
                <a:srgbClr val="0072C6"/>
              </a:solidFill>
              <a:effectLst/>
              <a:uLnTx/>
              <a:uFillTx/>
              <a:latin typeface="Segoe UI Semilight" panose="020B0402040204020203" pitchFamily="34" charset="0"/>
              <a:ea typeface="+mn-ea"/>
              <a:cs typeface="Segoe UI Semilight" panose="020B0402040204020203" pitchFamily="34" charset="0"/>
            </a:endParaRPr>
          </a:p>
        </p:txBody>
      </p:sp>
      <p:pic>
        <p:nvPicPr>
          <p:cNvPr id="2" name="Picture 1" descr="A picture containing game, drawing&#10;&#10;Description automatically generated">
            <a:extLst>
              <a:ext uri="{FF2B5EF4-FFF2-40B4-BE49-F238E27FC236}">
                <a16:creationId xmlns:a16="http://schemas.microsoft.com/office/drawing/2014/main" id="{EB1A1C1B-07CD-493D-BC64-A5F23803A9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3710" y="31421"/>
            <a:ext cx="1209040" cy="643563"/>
          </a:xfrm>
          <a:prstGeom prst="rect">
            <a:avLst/>
          </a:prstGeom>
        </p:spPr>
      </p:pic>
      <p:cxnSp>
        <p:nvCxnSpPr>
          <p:cNvPr id="80" name="Straight Connector 79">
            <a:extLst>
              <a:ext uri="{FF2B5EF4-FFF2-40B4-BE49-F238E27FC236}">
                <a16:creationId xmlns:a16="http://schemas.microsoft.com/office/drawing/2014/main" id="{7C11471C-E395-4BD4-8802-7B56AD557214}"/>
              </a:ext>
            </a:extLst>
          </p:cNvPr>
          <p:cNvCxnSpPr>
            <a:cxnSpLocks/>
          </p:cNvCxnSpPr>
          <p:nvPr/>
        </p:nvCxnSpPr>
        <p:spPr>
          <a:xfrm flipV="1">
            <a:off x="67735" y="5618819"/>
            <a:ext cx="12193168" cy="16921"/>
          </a:xfrm>
          <a:prstGeom prst="line">
            <a:avLst/>
          </a:prstGeom>
          <a:noFill/>
          <a:ln w="12700" cap="flat" cmpd="sng" algn="ctr">
            <a:solidFill>
              <a:srgbClr val="FFFFFF"/>
            </a:solidFill>
            <a:prstDash val="solid"/>
          </a:ln>
          <a:effectLst/>
        </p:spPr>
      </p:cxnSp>
      <p:sp>
        <p:nvSpPr>
          <p:cNvPr id="139" name="Rectangle 138">
            <a:extLst>
              <a:ext uri="{FF2B5EF4-FFF2-40B4-BE49-F238E27FC236}">
                <a16:creationId xmlns:a16="http://schemas.microsoft.com/office/drawing/2014/main" id="{0DE7B8A6-640E-4125-8922-0AEF9F93FD27}"/>
              </a:ext>
            </a:extLst>
          </p:cNvPr>
          <p:cNvSpPr/>
          <p:nvPr/>
        </p:nvSpPr>
        <p:spPr bwMode="auto">
          <a:xfrm>
            <a:off x="68903" y="558727"/>
            <a:ext cx="11956863" cy="1390379"/>
          </a:xfrm>
          <a:prstGeom prst="rect">
            <a:avLst/>
          </a:prstGeom>
          <a:solidFill>
            <a:srgbClr val="FFFFFF">
              <a:lumMod val="95000"/>
              <a:alpha val="50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72E7B421-36B5-4129-9533-59B3D74591C5}"/>
              </a:ext>
            </a:extLst>
          </p:cNvPr>
          <p:cNvSpPr/>
          <p:nvPr/>
        </p:nvSpPr>
        <p:spPr>
          <a:xfrm>
            <a:off x="0" y="5621463"/>
            <a:ext cx="12033149" cy="960491"/>
          </a:xfrm>
          <a:prstGeom prst="rect">
            <a:avLst/>
          </a:prstGeom>
          <a:solidFill>
            <a:srgbClr val="FFFFFF">
              <a:lumMod val="95000"/>
            </a:srgbClr>
          </a:solidFill>
          <a:ln w="10795" cap="flat" cmpd="sng" algn="ctr">
            <a:noFill/>
            <a:prstDash val="solid"/>
          </a:ln>
          <a:effectLst/>
        </p:spPr>
        <p:txBody>
          <a:bodyPr rtlCol="0" anchor="ctr"/>
          <a:lstStyle/>
          <a:p>
            <a:pPr marL="0" marR="0" lvl="0" indent="0" algn="ctr" defTabSz="380985"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Roboto Light"/>
              <a:ea typeface="+mn-ea"/>
              <a:cs typeface="+mn-cs"/>
            </a:endParaRPr>
          </a:p>
        </p:txBody>
      </p:sp>
      <p:sp>
        <p:nvSpPr>
          <p:cNvPr id="141" name="Rectangle 140">
            <a:extLst>
              <a:ext uri="{FF2B5EF4-FFF2-40B4-BE49-F238E27FC236}">
                <a16:creationId xmlns:a16="http://schemas.microsoft.com/office/drawing/2014/main" id="{2AF0E2E6-CDED-4723-9599-085B0832D491}"/>
              </a:ext>
            </a:extLst>
          </p:cNvPr>
          <p:cNvSpPr/>
          <p:nvPr/>
        </p:nvSpPr>
        <p:spPr>
          <a:xfrm>
            <a:off x="68903" y="1916761"/>
            <a:ext cx="11956863" cy="3736334"/>
          </a:xfrm>
          <a:prstGeom prst="rect">
            <a:avLst/>
          </a:prstGeom>
          <a:solidFill>
            <a:srgbClr val="1A1A1A">
              <a:lumMod val="10000"/>
              <a:lumOff val="90000"/>
              <a:alpha val="67000"/>
            </a:srgbClr>
          </a:solidFill>
          <a:ln w="10795" cap="flat" cmpd="sng" algn="ctr">
            <a:noFill/>
            <a:prstDash val="solid"/>
          </a:ln>
          <a:effectLst/>
        </p:spPr>
        <p:txBody>
          <a:bodyPr rtlCol="0" anchor="ctr"/>
          <a:lstStyle/>
          <a:p>
            <a:pPr marL="0" marR="0" lvl="0" indent="0" algn="ctr" defTabSz="380985"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Roboto Light"/>
              <a:ea typeface="+mn-ea"/>
              <a:cs typeface="+mn-cs"/>
            </a:endParaRPr>
          </a:p>
        </p:txBody>
      </p:sp>
      <p:sp>
        <p:nvSpPr>
          <p:cNvPr id="142" name="Rectangle 141">
            <a:extLst>
              <a:ext uri="{FF2B5EF4-FFF2-40B4-BE49-F238E27FC236}">
                <a16:creationId xmlns:a16="http://schemas.microsoft.com/office/drawing/2014/main" id="{1E23DDC0-11E3-459D-A7E7-D1B528A8524B}"/>
              </a:ext>
            </a:extLst>
          </p:cNvPr>
          <p:cNvSpPr/>
          <p:nvPr/>
        </p:nvSpPr>
        <p:spPr>
          <a:xfrm>
            <a:off x="67735" y="5643693"/>
            <a:ext cx="1466826" cy="951432"/>
          </a:xfrm>
          <a:prstGeom prst="rect">
            <a:avLst/>
          </a:prstGeom>
          <a:solidFill>
            <a:srgbClr val="0D0D0D"/>
          </a:solidFill>
          <a:ln w="10795" cap="flat" cmpd="sng" algn="ctr">
            <a:noFill/>
            <a:prstDash val="solid"/>
          </a:ln>
          <a:effectLst/>
        </p:spPr>
        <p:txBody>
          <a:bodyPr rtlCol="0" anchor="ctr"/>
          <a:lstStyle/>
          <a:p>
            <a:pPr marL="0" marR="0" lvl="0" indent="0" algn="ctr" defTabSz="380985"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Roboto Light"/>
              <a:ea typeface="+mn-ea"/>
              <a:cs typeface="+mn-cs"/>
            </a:endParaRPr>
          </a:p>
        </p:txBody>
      </p:sp>
      <p:sp>
        <p:nvSpPr>
          <p:cNvPr id="143" name="Rectangle 142">
            <a:extLst>
              <a:ext uri="{FF2B5EF4-FFF2-40B4-BE49-F238E27FC236}">
                <a16:creationId xmlns:a16="http://schemas.microsoft.com/office/drawing/2014/main" id="{6443D9FE-2A57-48CE-9194-340AF5A58C22}"/>
              </a:ext>
            </a:extLst>
          </p:cNvPr>
          <p:cNvSpPr/>
          <p:nvPr/>
        </p:nvSpPr>
        <p:spPr>
          <a:xfrm>
            <a:off x="67735" y="1920080"/>
            <a:ext cx="1466826" cy="3756647"/>
          </a:xfrm>
          <a:prstGeom prst="rect">
            <a:avLst/>
          </a:prstGeom>
          <a:solidFill>
            <a:srgbClr val="243A5E"/>
          </a:solidFill>
          <a:ln>
            <a:noFill/>
          </a:ln>
          <a:effectLst/>
        </p:spPr>
        <p:txBody>
          <a:bodyPr rtlCol="0" anchor="ctr"/>
          <a:lstStyle/>
          <a:p>
            <a:pPr marL="0" marR="0" lvl="0" indent="0" algn="ctr" defTabSz="380985"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Roboto Light"/>
              <a:ea typeface="+mn-ea"/>
              <a:cs typeface="+mn-cs"/>
            </a:endParaRPr>
          </a:p>
        </p:txBody>
      </p:sp>
      <p:sp>
        <p:nvSpPr>
          <p:cNvPr id="144" name="Rectangle 143">
            <a:extLst>
              <a:ext uri="{FF2B5EF4-FFF2-40B4-BE49-F238E27FC236}">
                <a16:creationId xmlns:a16="http://schemas.microsoft.com/office/drawing/2014/main" id="{462F669D-BE0C-4D84-B597-63930F6B997F}"/>
              </a:ext>
            </a:extLst>
          </p:cNvPr>
          <p:cNvSpPr/>
          <p:nvPr/>
        </p:nvSpPr>
        <p:spPr>
          <a:xfrm>
            <a:off x="68903" y="558726"/>
            <a:ext cx="1465823" cy="1371229"/>
          </a:xfrm>
          <a:prstGeom prst="rect">
            <a:avLst/>
          </a:prstGeom>
          <a:solidFill>
            <a:srgbClr val="0078D4"/>
          </a:solidFill>
          <a:ln w="10795" cap="flat" cmpd="sng" algn="ctr">
            <a:noFill/>
            <a:prstDash val="solid"/>
          </a:ln>
          <a:effectLst/>
        </p:spPr>
        <p:txBody>
          <a:bodyPr rtlCol="0" anchor="ctr"/>
          <a:lstStyle/>
          <a:p>
            <a:pPr marL="0" marR="0" lvl="0" indent="0" algn="ctr" defTabSz="380985"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Roboto Light"/>
              <a:ea typeface="+mn-ea"/>
              <a:cs typeface="+mn-cs"/>
            </a:endParaRPr>
          </a:p>
        </p:txBody>
      </p:sp>
      <p:sp>
        <p:nvSpPr>
          <p:cNvPr id="145" name="Text Placeholder 6">
            <a:extLst>
              <a:ext uri="{FF2B5EF4-FFF2-40B4-BE49-F238E27FC236}">
                <a16:creationId xmlns:a16="http://schemas.microsoft.com/office/drawing/2014/main" id="{20F93505-7C10-46B3-A577-62DAA7AD4928}"/>
              </a:ext>
            </a:extLst>
          </p:cNvPr>
          <p:cNvSpPr txBox="1">
            <a:spLocks/>
          </p:cNvSpPr>
          <p:nvPr/>
        </p:nvSpPr>
        <p:spPr>
          <a:xfrm>
            <a:off x="347419" y="1150555"/>
            <a:ext cx="904030" cy="553998"/>
          </a:xfrm>
          <a:prstGeom prst="rect">
            <a:avLst/>
          </a:prstGeom>
        </p:spPr>
        <p:txBody>
          <a:bodyPr vert="horz" wrap="none" lIns="0" tIns="0" rIns="0" bIns="0" rtlCol="0">
            <a:spAutoFit/>
          </a:bodyPr>
          <a:lstStyle>
            <a:lvl1pPr marL="0" indent="0" algn="l" defTabSz="1036290" rtl="0" eaLnBrk="1" latinLnBrk="0" hangingPunct="1">
              <a:lnSpc>
                <a:spcPct val="90000"/>
              </a:lnSpc>
              <a:spcBef>
                <a:spcPts val="1133"/>
              </a:spcBef>
              <a:buFont typeface="Arial" panose="020B0604020202020204" pitchFamily="34" charset="0"/>
              <a:buNone/>
              <a:defRPr sz="2493" kern="1200">
                <a:solidFill>
                  <a:schemeClr val="bg2"/>
                </a:solidFill>
                <a:latin typeface="+mn-lt"/>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720" kern="1200">
                <a:solidFill>
                  <a:schemeClr val="tx1"/>
                </a:solidFill>
                <a:latin typeface="+mn-lt"/>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267" kern="1200">
                <a:solidFill>
                  <a:schemeClr val="tx1"/>
                </a:solidFill>
                <a:latin typeface="+mn-lt"/>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a:lstStyle>
          <a:p>
            <a:pPr marL="0" marR="0" lvl="0" indent="0" algn="ctr" defTabSz="863505" rtl="0" eaLnBrk="1" fontAlgn="auto" latinLnBrk="0" hangingPunct="1">
              <a:lnSpc>
                <a:spcPct val="100000"/>
              </a:lnSpc>
              <a:spcBef>
                <a:spcPts val="500"/>
              </a:spcBef>
              <a:spcAft>
                <a:spcPts val="0"/>
              </a:spcAft>
              <a:buClrTx/>
              <a:buSzTx/>
              <a:buFont typeface="Arial" panose="020B0604020202020204" pitchFamily="34" charset="0"/>
              <a:buNone/>
              <a:tabLst/>
              <a:defRPr/>
            </a:pPr>
            <a:r>
              <a:rPr kumimoji="0" lang="en-US" sz="1200" b="0" i="0" u="none" strike="noStrike" kern="1200" cap="none" spc="100" normalizeH="0" baseline="0" noProof="0">
                <a:ln>
                  <a:noFill/>
                </a:ln>
                <a:solidFill>
                  <a:prstClr val="white"/>
                </a:solidFill>
                <a:effectLst/>
                <a:uLnTx/>
                <a:uFillTx/>
                <a:latin typeface="Segoe UI Semibold"/>
                <a:ea typeface="Roboto Medium" panose="02000000000000000000" pitchFamily="2" charset="0"/>
                <a:cs typeface="+mn-cs"/>
              </a:rPr>
              <a:t>INNOVATE </a:t>
            </a:r>
            <a:br>
              <a:rPr kumimoji="0" lang="en-US" sz="1200" b="0" i="0" u="none" strike="noStrike" kern="1200" cap="none" spc="100" normalizeH="0" baseline="0" noProof="0">
                <a:ln>
                  <a:noFill/>
                </a:ln>
                <a:solidFill>
                  <a:prstClr val="white"/>
                </a:solidFill>
                <a:effectLst/>
                <a:uLnTx/>
                <a:uFillTx/>
                <a:latin typeface="Segoe UI Semibold"/>
                <a:ea typeface="Roboto Medium" panose="02000000000000000000" pitchFamily="2" charset="0"/>
                <a:cs typeface="+mn-cs"/>
              </a:rPr>
            </a:br>
            <a:r>
              <a:rPr kumimoji="0" lang="en-US" sz="1200" b="0" i="0" u="none" strike="noStrike" kern="1200" cap="none" spc="100" normalizeH="0" baseline="0" noProof="0">
                <a:ln>
                  <a:noFill/>
                </a:ln>
                <a:solidFill>
                  <a:prstClr val="white"/>
                </a:solidFill>
                <a:effectLst/>
                <a:uLnTx/>
                <a:uFillTx/>
                <a:latin typeface="Segoe UI Semibold"/>
                <a:ea typeface="Roboto Medium" panose="02000000000000000000" pitchFamily="2" charset="0"/>
                <a:cs typeface="+mn-cs"/>
              </a:rPr>
              <a:t>Priority</a:t>
            </a:r>
            <a:br>
              <a:rPr kumimoji="0" lang="en-US" sz="1200" b="0" i="0" u="none" strike="noStrike" kern="1200" cap="none" spc="100" normalizeH="0" baseline="0" noProof="0">
                <a:ln>
                  <a:noFill/>
                </a:ln>
                <a:solidFill>
                  <a:prstClr val="white"/>
                </a:solidFill>
                <a:effectLst/>
                <a:uLnTx/>
                <a:uFillTx/>
                <a:latin typeface="Segoe UI Semibold"/>
                <a:ea typeface="Roboto Medium" panose="02000000000000000000" pitchFamily="2" charset="0"/>
                <a:cs typeface="+mn-cs"/>
              </a:rPr>
            </a:br>
            <a:r>
              <a:rPr kumimoji="0" lang="en-US" sz="1200" b="0" i="0" u="none" strike="noStrike" kern="1200" cap="none" spc="100" normalizeH="0" baseline="0" noProof="0">
                <a:ln>
                  <a:noFill/>
                </a:ln>
                <a:solidFill>
                  <a:prstClr val="white"/>
                </a:solidFill>
                <a:effectLst/>
                <a:uLnTx/>
                <a:uFillTx/>
                <a:latin typeface="Segoe UI Semibold"/>
                <a:ea typeface="Roboto Medium" panose="02000000000000000000" pitchFamily="2" charset="0"/>
                <a:cs typeface="+mn-cs"/>
              </a:rPr>
              <a:t>OVERVIEW</a:t>
            </a:r>
          </a:p>
        </p:txBody>
      </p:sp>
      <p:sp>
        <p:nvSpPr>
          <p:cNvPr id="146" name="Text Placeholder 6">
            <a:extLst>
              <a:ext uri="{FF2B5EF4-FFF2-40B4-BE49-F238E27FC236}">
                <a16:creationId xmlns:a16="http://schemas.microsoft.com/office/drawing/2014/main" id="{BAD0B5FD-1FC3-4B77-8435-C437D41E2013}"/>
              </a:ext>
            </a:extLst>
          </p:cNvPr>
          <p:cNvSpPr txBox="1">
            <a:spLocks/>
          </p:cNvSpPr>
          <p:nvPr/>
        </p:nvSpPr>
        <p:spPr>
          <a:xfrm>
            <a:off x="321864" y="6118067"/>
            <a:ext cx="955133" cy="369332"/>
          </a:xfrm>
          <a:prstGeom prst="rect">
            <a:avLst/>
          </a:prstGeom>
        </p:spPr>
        <p:txBody>
          <a:bodyPr vert="horz" wrap="none" lIns="0" tIns="0" rIns="0" bIns="0" rtlCol="0">
            <a:spAutoFit/>
          </a:bodyPr>
          <a:lstStyle>
            <a:lvl1pPr marL="0" indent="0" algn="l" defTabSz="1036290" rtl="0" eaLnBrk="1" latinLnBrk="0" hangingPunct="1">
              <a:lnSpc>
                <a:spcPct val="90000"/>
              </a:lnSpc>
              <a:spcBef>
                <a:spcPts val="1133"/>
              </a:spcBef>
              <a:buFont typeface="Arial" panose="020B0604020202020204" pitchFamily="34" charset="0"/>
              <a:buNone/>
              <a:defRPr sz="2493" kern="1200">
                <a:solidFill>
                  <a:schemeClr val="bg2"/>
                </a:solidFill>
                <a:latin typeface="+mn-lt"/>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720" kern="1200">
                <a:solidFill>
                  <a:schemeClr val="tx1"/>
                </a:solidFill>
                <a:latin typeface="+mn-lt"/>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267" kern="1200">
                <a:solidFill>
                  <a:schemeClr val="tx1"/>
                </a:solidFill>
                <a:latin typeface="+mn-lt"/>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a:lstStyle>
          <a:p>
            <a:pPr marL="0" marR="0" lvl="0" indent="0" algn="ctr" defTabSz="863505" rtl="0" eaLnBrk="1" fontAlgn="auto" latinLnBrk="0" hangingPunct="1">
              <a:lnSpc>
                <a:spcPct val="100000"/>
              </a:lnSpc>
              <a:spcBef>
                <a:spcPts val="500"/>
              </a:spcBef>
              <a:spcAft>
                <a:spcPts val="0"/>
              </a:spcAft>
              <a:buClrTx/>
              <a:buSzTx/>
              <a:buFont typeface="Arial" panose="020B0604020202020204" pitchFamily="34" charset="0"/>
              <a:buNone/>
              <a:tabLst/>
              <a:defRPr/>
            </a:pPr>
            <a:r>
              <a:rPr kumimoji="0" lang="en-US" sz="1200" b="0" i="0" u="none" strike="noStrike" kern="1200" cap="none" spc="100" normalizeH="0" baseline="0" noProof="0">
                <a:ln>
                  <a:noFill/>
                </a:ln>
                <a:solidFill>
                  <a:prstClr val="white"/>
                </a:solidFill>
                <a:effectLst/>
                <a:uLnTx/>
                <a:uFillTx/>
                <a:latin typeface="Segoe UI Semibold"/>
                <a:ea typeface="Roboto Medium" panose="02000000000000000000" pitchFamily="2" charset="0"/>
                <a:cs typeface="+mn-cs"/>
              </a:rPr>
              <a:t>RELEVANT</a:t>
            </a:r>
            <a:br>
              <a:rPr kumimoji="0" lang="en-US" sz="1200" b="0" i="0" u="none" strike="noStrike" kern="1200" cap="none" spc="100" normalizeH="0" baseline="0" noProof="0">
                <a:ln>
                  <a:noFill/>
                </a:ln>
                <a:solidFill>
                  <a:prstClr val="white"/>
                </a:solidFill>
                <a:effectLst/>
                <a:uLnTx/>
                <a:uFillTx/>
                <a:latin typeface="Segoe UI Semibold"/>
                <a:ea typeface="Roboto Medium" panose="02000000000000000000" pitchFamily="2" charset="0"/>
                <a:cs typeface="+mn-cs"/>
              </a:rPr>
            </a:br>
            <a:r>
              <a:rPr kumimoji="0" lang="en-US" sz="1200" b="0" i="0" u="none" strike="noStrike" kern="1200" cap="none" spc="100" normalizeH="0" baseline="0" noProof="0">
                <a:ln>
                  <a:noFill/>
                </a:ln>
                <a:solidFill>
                  <a:prstClr val="white"/>
                </a:solidFill>
                <a:effectLst/>
                <a:uLnTx/>
                <a:uFillTx/>
                <a:latin typeface="Segoe UI Semibold"/>
                <a:ea typeface="Roboto Medium" panose="02000000000000000000" pitchFamily="2" charset="0"/>
                <a:cs typeface="+mn-cs"/>
              </a:rPr>
              <a:t>RESOURCES</a:t>
            </a:r>
          </a:p>
        </p:txBody>
      </p:sp>
      <p:sp>
        <p:nvSpPr>
          <p:cNvPr id="147" name="Text Placeholder 6">
            <a:extLst>
              <a:ext uri="{FF2B5EF4-FFF2-40B4-BE49-F238E27FC236}">
                <a16:creationId xmlns:a16="http://schemas.microsoft.com/office/drawing/2014/main" id="{E6D477D8-26DD-40C2-97E0-D35ED47E9AE0}"/>
              </a:ext>
            </a:extLst>
          </p:cNvPr>
          <p:cNvSpPr txBox="1">
            <a:spLocks/>
          </p:cNvSpPr>
          <p:nvPr/>
        </p:nvSpPr>
        <p:spPr>
          <a:xfrm>
            <a:off x="194302" y="3408078"/>
            <a:ext cx="1210267" cy="553998"/>
          </a:xfrm>
          <a:prstGeom prst="rect">
            <a:avLst/>
          </a:prstGeom>
        </p:spPr>
        <p:txBody>
          <a:bodyPr vert="horz" wrap="none" lIns="0" tIns="0" rIns="0" bIns="0" rtlCol="0">
            <a:spAutoFit/>
          </a:bodyPr>
          <a:lstStyle>
            <a:lvl1pPr marL="0" indent="0" algn="l" defTabSz="1036290" rtl="0" eaLnBrk="1" latinLnBrk="0" hangingPunct="1">
              <a:lnSpc>
                <a:spcPct val="90000"/>
              </a:lnSpc>
              <a:spcBef>
                <a:spcPts val="1133"/>
              </a:spcBef>
              <a:buFont typeface="Arial" panose="020B0604020202020204" pitchFamily="34" charset="0"/>
              <a:buNone/>
              <a:defRPr sz="2493" kern="1200">
                <a:solidFill>
                  <a:schemeClr val="bg2"/>
                </a:solidFill>
                <a:latin typeface="+mn-lt"/>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720" kern="1200">
                <a:solidFill>
                  <a:schemeClr val="tx1"/>
                </a:solidFill>
                <a:latin typeface="+mn-lt"/>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267" kern="1200">
                <a:solidFill>
                  <a:schemeClr val="tx1"/>
                </a:solidFill>
                <a:latin typeface="+mn-lt"/>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a:lstStyle>
          <a:p>
            <a:pPr marL="0" marR="0" lvl="0" indent="0" algn="ctr" defTabSz="863505" rtl="0" eaLnBrk="1" fontAlgn="auto" latinLnBrk="0" hangingPunct="1">
              <a:lnSpc>
                <a:spcPct val="100000"/>
              </a:lnSpc>
              <a:spcBef>
                <a:spcPts val="500"/>
              </a:spcBef>
              <a:spcAft>
                <a:spcPts val="0"/>
              </a:spcAft>
              <a:buClrTx/>
              <a:buSzTx/>
              <a:buFont typeface="Arial" panose="020B0604020202020204" pitchFamily="34" charset="0"/>
              <a:buNone/>
              <a:tabLst/>
              <a:defRPr/>
            </a:pPr>
            <a:r>
              <a:rPr kumimoji="0" lang="en-US" sz="1200" b="0" i="0" u="none" strike="noStrike" kern="1200" cap="none" spc="100" normalizeH="0" baseline="0" noProof="0">
                <a:ln>
                  <a:noFill/>
                </a:ln>
                <a:solidFill>
                  <a:prstClr val="white"/>
                </a:solidFill>
                <a:effectLst/>
                <a:uLnTx/>
                <a:uFillTx/>
                <a:latin typeface="Segoe UI Semibold"/>
                <a:ea typeface="Roboto Medium" panose="02000000000000000000" pitchFamily="2" charset="0"/>
                <a:cs typeface="+mn-cs"/>
              </a:rPr>
              <a:t>Play Activities </a:t>
            </a:r>
            <a:br>
              <a:rPr kumimoji="0" lang="en-US" sz="1200" b="0" i="0" u="none" strike="noStrike" kern="1200" cap="none" spc="100" normalizeH="0" baseline="0" noProof="0">
                <a:ln>
                  <a:noFill/>
                </a:ln>
                <a:solidFill>
                  <a:prstClr val="white"/>
                </a:solidFill>
                <a:effectLst/>
                <a:uLnTx/>
                <a:uFillTx/>
                <a:latin typeface="Segoe UI Semibold"/>
                <a:ea typeface="Roboto Medium" panose="02000000000000000000" pitchFamily="2" charset="0"/>
                <a:cs typeface="+mn-cs"/>
              </a:rPr>
            </a:br>
            <a:r>
              <a:rPr kumimoji="0" lang="en-US" sz="1200" b="0" i="0" u="none" strike="noStrike" kern="1200" cap="none" spc="100" normalizeH="0" baseline="0" noProof="0">
                <a:ln>
                  <a:noFill/>
                </a:ln>
                <a:solidFill>
                  <a:prstClr val="white"/>
                </a:solidFill>
                <a:effectLst/>
                <a:uLnTx/>
                <a:uFillTx/>
                <a:latin typeface="Segoe UI Semibold"/>
                <a:ea typeface="Roboto Medium" panose="02000000000000000000" pitchFamily="2" charset="0"/>
                <a:cs typeface="+mn-cs"/>
              </a:rPr>
              <a:t>by </a:t>
            </a:r>
            <a:br>
              <a:rPr kumimoji="0" lang="en-US" sz="1200" b="0" i="0" u="none" strike="noStrike" kern="1200" cap="none" spc="100" normalizeH="0" baseline="0" noProof="0">
                <a:ln>
                  <a:noFill/>
                </a:ln>
                <a:solidFill>
                  <a:prstClr val="white"/>
                </a:solidFill>
                <a:effectLst/>
                <a:uLnTx/>
                <a:uFillTx/>
                <a:latin typeface="Segoe UI Semibold"/>
                <a:ea typeface="Roboto Medium" panose="02000000000000000000" pitchFamily="2" charset="0"/>
                <a:cs typeface="+mn-cs"/>
              </a:rPr>
            </a:br>
            <a:r>
              <a:rPr kumimoji="0" lang="en-US" sz="1200" b="0" i="0" u="none" strike="noStrike" kern="1200" cap="none" spc="100" normalizeH="0" baseline="0" noProof="0">
                <a:ln>
                  <a:noFill/>
                </a:ln>
                <a:solidFill>
                  <a:prstClr val="white"/>
                </a:solidFill>
                <a:effectLst/>
                <a:uLnTx/>
                <a:uFillTx/>
                <a:latin typeface="Segoe UI Semibold"/>
                <a:ea typeface="Roboto Medium" panose="02000000000000000000" pitchFamily="2" charset="0"/>
                <a:cs typeface="+mn-cs"/>
              </a:rPr>
              <a:t>Sales Stage</a:t>
            </a:r>
          </a:p>
        </p:txBody>
      </p:sp>
      <p:graphicFrame>
        <p:nvGraphicFramePr>
          <p:cNvPr id="148" name="Table 147">
            <a:extLst>
              <a:ext uri="{FF2B5EF4-FFF2-40B4-BE49-F238E27FC236}">
                <a16:creationId xmlns:a16="http://schemas.microsoft.com/office/drawing/2014/main" id="{4B5F07B2-FC19-4D90-B251-C7E564A6F42D}"/>
              </a:ext>
            </a:extLst>
          </p:cNvPr>
          <p:cNvGraphicFramePr>
            <a:graphicFrameLocks noGrp="1"/>
          </p:cNvGraphicFramePr>
          <p:nvPr/>
        </p:nvGraphicFramePr>
        <p:xfrm>
          <a:off x="3098798" y="2857148"/>
          <a:ext cx="8780586" cy="2899262"/>
        </p:xfrm>
        <a:graphic>
          <a:graphicData uri="http://schemas.openxmlformats.org/drawingml/2006/table">
            <a:tbl>
              <a:tblPr firstRow="1" bandRow="1"/>
              <a:tblGrid>
                <a:gridCol w="1470695">
                  <a:extLst>
                    <a:ext uri="{9D8B030D-6E8A-4147-A177-3AD203B41FA5}">
                      <a16:colId xmlns:a16="http://schemas.microsoft.com/office/drawing/2014/main" val="20000"/>
                    </a:ext>
                  </a:extLst>
                </a:gridCol>
                <a:gridCol w="1430867">
                  <a:extLst>
                    <a:ext uri="{9D8B030D-6E8A-4147-A177-3AD203B41FA5}">
                      <a16:colId xmlns:a16="http://schemas.microsoft.com/office/drawing/2014/main" val="3749879296"/>
                    </a:ext>
                  </a:extLst>
                </a:gridCol>
                <a:gridCol w="1422400">
                  <a:extLst>
                    <a:ext uri="{9D8B030D-6E8A-4147-A177-3AD203B41FA5}">
                      <a16:colId xmlns:a16="http://schemas.microsoft.com/office/drawing/2014/main" val="20001"/>
                    </a:ext>
                  </a:extLst>
                </a:gridCol>
                <a:gridCol w="1473200">
                  <a:extLst>
                    <a:ext uri="{9D8B030D-6E8A-4147-A177-3AD203B41FA5}">
                      <a16:colId xmlns:a16="http://schemas.microsoft.com/office/drawing/2014/main" val="20002"/>
                    </a:ext>
                  </a:extLst>
                </a:gridCol>
                <a:gridCol w="1439333">
                  <a:extLst>
                    <a:ext uri="{9D8B030D-6E8A-4147-A177-3AD203B41FA5}">
                      <a16:colId xmlns:a16="http://schemas.microsoft.com/office/drawing/2014/main" val="20003"/>
                    </a:ext>
                  </a:extLst>
                </a:gridCol>
                <a:gridCol w="1544091">
                  <a:extLst>
                    <a:ext uri="{9D8B030D-6E8A-4147-A177-3AD203B41FA5}">
                      <a16:colId xmlns:a16="http://schemas.microsoft.com/office/drawing/2014/main" val="20004"/>
                    </a:ext>
                  </a:extLst>
                </a:gridCol>
              </a:tblGrid>
              <a:tr h="636102">
                <a:tc>
                  <a:txBody>
                    <a:bodyPr/>
                    <a:lstStyle>
                      <a:lvl1pPr marL="0" algn="l" defTabSz="1229087" rtl="0" eaLnBrk="1" latinLnBrk="0" hangingPunct="1">
                        <a:defRPr sz="2400" b="1" kern="1200">
                          <a:solidFill>
                            <a:schemeClr val="lt1"/>
                          </a:solidFill>
                          <a:latin typeface="Swis721 Cn BT"/>
                        </a:defRPr>
                      </a:lvl1pPr>
                      <a:lvl2pPr marL="614544" algn="l" defTabSz="1229087" rtl="0" eaLnBrk="1" latinLnBrk="0" hangingPunct="1">
                        <a:defRPr sz="2400" b="1" kern="1200">
                          <a:solidFill>
                            <a:schemeClr val="lt1"/>
                          </a:solidFill>
                          <a:latin typeface="Swis721 Cn BT"/>
                        </a:defRPr>
                      </a:lvl2pPr>
                      <a:lvl3pPr marL="1229087" algn="l" defTabSz="1229087" rtl="0" eaLnBrk="1" latinLnBrk="0" hangingPunct="1">
                        <a:defRPr sz="2400" b="1" kern="1200">
                          <a:solidFill>
                            <a:schemeClr val="lt1"/>
                          </a:solidFill>
                          <a:latin typeface="Swis721 Cn BT"/>
                        </a:defRPr>
                      </a:lvl3pPr>
                      <a:lvl4pPr marL="1843631" algn="l" defTabSz="1229087" rtl="0" eaLnBrk="1" latinLnBrk="0" hangingPunct="1">
                        <a:defRPr sz="2400" b="1" kern="1200">
                          <a:solidFill>
                            <a:schemeClr val="lt1"/>
                          </a:solidFill>
                          <a:latin typeface="Swis721 Cn BT"/>
                        </a:defRPr>
                      </a:lvl4pPr>
                      <a:lvl5pPr marL="2458175" algn="l" defTabSz="1229087" rtl="0" eaLnBrk="1" latinLnBrk="0" hangingPunct="1">
                        <a:defRPr sz="2400" b="1" kern="1200">
                          <a:solidFill>
                            <a:schemeClr val="lt1"/>
                          </a:solidFill>
                          <a:latin typeface="Swis721 Cn BT"/>
                        </a:defRPr>
                      </a:lvl5pPr>
                      <a:lvl6pPr marL="3072719" algn="l" defTabSz="1229087" rtl="0" eaLnBrk="1" latinLnBrk="0" hangingPunct="1">
                        <a:defRPr sz="2400" b="1" kern="1200">
                          <a:solidFill>
                            <a:schemeClr val="lt1"/>
                          </a:solidFill>
                          <a:latin typeface="Swis721 Cn BT"/>
                        </a:defRPr>
                      </a:lvl6pPr>
                      <a:lvl7pPr marL="3687262" algn="l" defTabSz="1229087" rtl="0" eaLnBrk="1" latinLnBrk="0" hangingPunct="1">
                        <a:defRPr sz="2400" b="1" kern="1200">
                          <a:solidFill>
                            <a:schemeClr val="lt1"/>
                          </a:solidFill>
                          <a:latin typeface="Swis721 Cn BT"/>
                        </a:defRPr>
                      </a:lvl7pPr>
                      <a:lvl8pPr marL="4301806" algn="l" defTabSz="1229087" rtl="0" eaLnBrk="1" latinLnBrk="0" hangingPunct="1">
                        <a:defRPr sz="2400" b="1" kern="1200">
                          <a:solidFill>
                            <a:schemeClr val="lt1"/>
                          </a:solidFill>
                          <a:latin typeface="Swis721 Cn BT"/>
                        </a:defRPr>
                      </a:lvl8pPr>
                      <a:lvl9pPr marL="4916350" algn="l" defTabSz="1229087" rtl="0" eaLnBrk="1" latinLnBrk="0" hangingPunct="1">
                        <a:defRPr sz="2400" b="1" kern="1200">
                          <a:solidFill>
                            <a:schemeClr val="lt1"/>
                          </a:solidFill>
                          <a:latin typeface="Swis721 Cn BT"/>
                        </a:defRPr>
                      </a:lvl9pPr>
                    </a:lstStyle>
                    <a:p>
                      <a:pPr marL="0" marR="0" lvl="0" indent="0" algn="l" defTabSz="122908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chemeClr val="tx1"/>
                        </a:solidFill>
                        <a:effectLst/>
                        <a:uLnTx/>
                        <a:uFillTx/>
                        <a:latin typeface="Roboto" panose="02000000000000000000" pitchFamily="2" charset="0"/>
                        <a:ea typeface="Roboto" panose="02000000000000000000" pitchFamily="2" charset="0"/>
                        <a:cs typeface="+mn-cs"/>
                      </a:endParaRPr>
                    </a:p>
                  </a:txBody>
                  <a:tcPr marL="76200" marR="76200" marT="76200" marB="76200" anchor="ctr">
                    <a:lnL w="6350" cap="flat" cmpd="sng" algn="ctr">
                      <a:noFill/>
                      <a:prstDash val="sysDot"/>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A1A1A">
                          <a:lumMod val="25000"/>
                          <a:lumOff val="75000"/>
                        </a:srgb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716351" rtl="0" eaLnBrk="1" latinLnBrk="0" hangingPunct="1">
                        <a:defRPr sz="1324" kern="1200">
                          <a:solidFill>
                            <a:schemeClr val="tx1"/>
                          </a:solidFill>
                          <a:latin typeface="Segoe UI"/>
                        </a:defRPr>
                      </a:lvl1pPr>
                      <a:lvl2pPr marL="358176" algn="l" defTabSz="716351" rtl="0" eaLnBrk="1" latinLnBrk="0" hangingPunct="1">
                        <a:defRPr sz="1324" kern="1200">
                          <a:solidFill>
                            <a:schemeClr val="tx1"/>
                          </a:solidFill>
                          <a:latin typeface="Segoe UI"/>
                        </a:defRPr>
                      </a:lvl2pPr>
                      <a:lvl3pPr marL="716351" algn="l" defTabSz="716351" rtl="0" eaLnBrk="1" latinLnBrk="0" hangingPunct="1">
                        <a:defRPr sz="1324" kern="1200">
                          <a:solidFill>
                            <a:schemeClr val="tx1"/>
                          </a:solidFill>
                          <a:latin typeface="Segoe UI"/>
                        </a:defRPr>
                      </a:lvl3pPr>
                      <a:lvl4pPr marL="1074528" algn="l" defTabSz="716351" rtl="0" eaLnBrk="1" latinLnBrk="0" hangingPunct="1">
                        <a:defRPr sz="1324" kern="1200">
                          <a:solidFill>
                            <a:schemeClr val="tx1"/>
                          </a:solidFill>
                          <a:latin typeface="Segoe UI"/>
                        </a:defRPr>
                      </a:lvl4pPr>
                      <a:lvl5pPr marL="1432703" algn="l" defTabSz="716351" rtl="0" eaLnBrk="1" latinLnBrk="0" hangingPunct="1">
                        <a:defRPr sz="1324" kern="1200">
                          <a:solidFill>
                            <a:schemeClr val="tx1"/>
                          </a:solidFill>
                          <a:latin typeface="Segoe UI"/>
                        </a:defRPr>
                      </a:lvl5pPr>
                      <a:lvl6pPr marL="1790880" algn="l" defTabSz="716351" rtl="0" eaLnBrk="1" latinLnBrk="0" hangingPunct="1">
                        <a:defRPr sz="1324" kern="1200">
                          <a:solidFill>
                            <a:schemeClr val="tx1"/>
                          </a:solidFill>
                          <a:latin typeface="Segoe UI"/>
                        </a:defRPr>
                      </a:lvl6pPr>
                      <a:lvl7pPr marL="2149055" algn="l" defTabSz="716351" rtl="0" eaLnBrk="1" latinLnBrk="0" hangingPunct="1">
                        <a:defRPr sz="1324" kern="1200">
                          <a:solidFill>
                            <a:schemeClr val="tx1"/>
                          </a:solidFill>
                          <a:latin typeface="Segoe UI"/>
                        </a:defRPr>
                      </a:lvl7pPr>
                      <a:lvl8pPr marL="2507231" algn="l" defTabSz="716351" rtl="0" eaLnBrk="1" latinLnBrk="0" hangingPunct="1">
                        <a:defRPr sz="1324" kern="1200">
                          <a:solidFill>
                            <a:schemeClr val="tx1"/>
                          </a:solidFill>
                          <a:latin typeface="Segoe UI"/>
                        </a:defRPr>
                      </a:lvl8pPr>
                      <a:lvl9pPr marL="2865407" algn="l" defTabSz="716351" rtl="0" eaLnBrk="1" latinLnBrk="0" hangingPunct="1">
                        <a:defRPr sz="1324" kern="1200">
                          <a:solidFill>
                            <a:schemeClr val="tx1"/>
                          </a:solidFill>
                          <a:latin typeface="Segoe UI"/>
                        </a:defRPr>
                      </a:lvl9pPr>
                    </a:lstStyle>
                    <a:p>
                      <a:pPr marL="0" marR="0" lvl="0" indent="0" algn="l" defTabSz="122908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chemeClr val="tx1"/>
                        </a:solidFill>
                        <a:effectLst/>
                        <a:uLnTx/>
                        <a:uFillTx/>
                        <a:latin typeface="Roboto" panose="02000000000000000000" pitchFamily="2" charset="0"/>
                        <a:ea typeface="Roboto" panose="02000000000000000000" pitchFamily="2" charset="0"/>
                        <a:cs typeface="+mn-cs"/>
                      </a:endParaRPr>
                    </a:p>
                  </a:txBody>
                  <a:tcPr marL="76200" marR="76200" marT="76200" marB="762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A1A1A">
                          <a:lumMod val="25000"/>
                          <a:lumOff val="75000"/>
                        </a:srgb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1097280" rtl="0" eaLnBrk="1" latinLnBrk="0" hangingPunct="1">
                        <a:defRPr sz="2160" kern="1200">
                          <a:solidFill>
                            <a:schemeClr val="tx1"/>
                          </a:solidFill>
                          <a:latin typeface="Calibri" panose="020F0502020204030204"/>
                        </a:defRPr>
                      </a:lvl1pPr>
                      <a:lvl2pPr marL="548640" algn="l" defTabSz="1097280" rtl="0" eaLnBrk="1" latinLnBrk="0" hangingPunct="1">
                        <a:defRPr sz="2160" kern="1200">
                          <a:solidFill>
                            <a:schemeClr val="tx1"/>
                          </a:solidFill>
                          <a:latin typeface="Calibri" panose="020F0502020204030204"/>
                        </a:defRPr>
                      </a:lvl2pPr>
                      <a:lvl3pPr marL="1097280" algn="l" defTabSz="1097280" rtl="0" eaLnBrk="1" latinLnBrk="0" hangingPunct="1">
                        <a:defRPr sz="2160" kern="1200">
                          <a:solidFill>
                            <a:schemeClr val="tx1"/>
                          </a:solidFill>
                          <a:latin typeface="Calibri" panose="020F0502020204030204"/>
                        </a:defRPr>
                      </a:lvl3pPr>
                      <a:lvl4pPr marL="1645920" algn="l" defTabSz="1097280" rtl="0" eaLnBrk="1" latinLnBrk="0" hangingPunct="1">
                        <a:defRPr sz="2160" kern="1200">
                          <a:solidFill>
                            <a:schemeClr val="tx1"/>
                          </a:solidFill>
                          <a:latin typeface="Calibri" panose="020F0502020204030204"/>
                        </a:defRPr>
                      </a:lvl4pPr>
                      <a:lvl5pPr marL="2194560" algn="l" defTabSz="1097280" rtl="0" eaLnBrk="1" latinLnBrk="0" hangingPunct="1">
                        <a:defRPr sz="2160" kern="1200">
                          <a:solidFill>
                            <a:schemeClr val="tx1"/>
                          </a:solidFill>
                          <a:latin typeface="Calibri" panose="020F0502020204030204"/>
                        </a:defRPr>
                      </a:lvl5pPr>
                      <a:lvl6pPr marL="2743200" algn="l" defTabSz="1097280" rtl="0" eaLnBrk="1" latinLnBrk="0" hangingPunct="1">
                        <a:defRPr sz="2160" kern="1200">
                          <a:solidFill>
                            <a:schemeClr val="tx1"/>
                          </a:solidFill>
                          <a:latin typeface="Calibri" panose="020F0502020204030204"/>
                        </a:defRPr>
                      </a:lvl6pPr>
                      <a:lvl7pPr marL="3291840" algn="l" defTabSz="1097280" rtl="0" eaLnBrk="1" latinLnBrk="0" hangingPunct="1">
                        <a:defRPr sz="2160" kern="1200">
                          <a:solidFill>
                            <a:schemeClr val="tx1"/>
                          </a:solidFill>
                          <a:latin typeface="Calibri" panose="020F0502020204030204"/>
                        </a:defRPr>
                      </a:lvl7pPr>
                      <a:lvl8pPr marL="3840480" algn="l" defTabSz="1097280" rtl="0" eaLnBrk="1" latinLnBrk="0" hangingPunct="1">
                        <a:defRPr sz="2160" kern="1200">
                          <a:solidFill>
                            <a:schemeClr val="tx1"/>
                          </a:solidFill>
                          <a:latin typeface="Calibri" panose="020F0502020204030204"/>
                        </a:defRPr>
                      </a:lvl8pPr>
                      <a:lvl9pPr marL="4389120" algn="l" defTabSz="1097280" rtl="0" eaLnBrk="1" latinLnBrk="0" hangingPunct="1">
                        <a:defRPr sz="2160" kern="1200">
                          <a:solidFill>
                            <a:schemeClr val="tx1"/>
                          </a:solidFill>
                          <a:latin typeface="Calibri" panose="020F0502020204030204"/>
                        </a:defRPr>
                      </a:lvl9pPr>
                    </a:lstStyle>
                    <a:p>
                      <a:pPr marL="282575" marR="0" lvl="0" indent="0" algn="l" defTabSz="1305194"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chemeClr val="tx1"/>
                        </a:solidFill>
                        <a:effectLst/>
                        <a:uLnTx/>
                        <a:uFillTx/>
                        <a:latin typeface="Roboto" panose="02000000000000000000" pitchFamily="2" charset="0"/>
                        <a:ea typeface="Roboto" panose="02000000000000000000" pitchFamily="2" charset="0"/>
                        <a:cs typeface="+mn-cs"/>
                      </a:endParaRPr>
                    </a:p>
                  </a:txBody>
                  <a:tcPr marL="76200" marR="76200" marT="76200" marB="762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1A1A1A">
                          <a:lumMod val="25000"/>
                          <a:lumOff val="75000"/>
                        </a:srgb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1229087" rtl="0" eaLnBrk="1" latinLnBrk="0" hangingPunct="1">
                        <a:defRPr sz="2400" b="1" kern="1200">
                          <a:solidFill>
                            <a:schemeClr val="lt1"/>
                          </a:solidFill>
                          <a:latin typeface="Swis721 Cn BT"/>
                        </a:defRPr>
                      </a:lvl1pPr>
                      <a:lvl2pPr marL="614544" algn="l" defTabSz="1229087" rtl="0" eaLnBrk="1" latinLnBrk="0" hangingPunct="1">
                        <a:defRPr sz="2400" b="1" kern="1200">
                          <a:solidFill>
                            <a:schemeClr val="lt1"/>
                          </a:solidFill>
                          <a:latin typeface="Swis721 Cn BT"/>
                        </a:defRPr>
                      </a:lvl2pPr>
                      <a:lvl3pPr marL="1229087" algn="l" defTabSz="1229087" rtl="0" eaLnBrk="1" latinLnBrk="0" hangingPunct="1">
                        <a:defRPr sz="2400" b="1" kern="1200">
                          <a:solidFill>
                            <a:schemeClr val="lt1"/>
                          </a:solidFill>
                          <a:latin typeface="Swis721 Cn BT"/>
                        </a:defRPr>
                      </a:lvl3pPr>
                      <a:lvl4pPr marL="1843631" algn="l" defTabSz="1229087" rtl="0" eaLnBrk="1" latinLnBrk="0" hangingPunct="1">
                        <a:defRPr sz="2400" b="1" kern="1200">
                          <a:solidFill>
                            <a:schemeClr val="lt1"/>
                          </a:solidFill>
                          <a:latin typeface="Swis721 Cn BT"/>
                        </a:defRPr>
                      </a:lvl4pPr>
                      <a:lvl5pPr marL="2458175" algn="l" defTabSz="1229087" rtl="0" eaLnBrk="1" latinLnBrk="0" hangingPunct="1">
                        <a:defRPr sz="2400" b="1" kern="1200">
                          <a:solidFill>
                            <a:schemeClr val="lt1"/>
                          </a:solidFill>
                          <a:latin typeface="Swis721 Cn BT"/>
                        </a:defRPr>
                      </a:lvl5pPr>
                      <a:lvl6pPr marL="3072719" algn="l" defTabSz="1229087" rtl="0" eaLnBrk="1" latinLnBrk="0" hangingPunct="1">
                        <a:defRPr sz="2400" b="1" kern="1200">
                          <a:solidFill>
                            <a:schemeClr val="lt1"/>
                          </a:solidFill>
                          <a:latin typeface="Swis721 Cn BT"/>
                        </a:defRPr>
                      </a:lvl6pPr>
                      <a:lvl7pPr marL="3687262" algn="l" defTabSz="1229087" rtl="0" eaLnBrk="1" latinLnBrk="0" hangingPunct="1">
                        <a:defRPr sz="2400" b="1" kern="1200">
                          <a:solidFill>
                            <a:schemeClr val="lt1"/>
                          </a:solidFill>
                          <a:latin typeface="Swis721 Cn BT"/>
                        </a:defRPr>
                      </a:lvl7pPr>
                      <a:lvl8pPr marL="4301806" algn="l" defTabSz="1229087" rtl="0" eaLnBrk="1" latinLnBrk="0" hangingPunct="1">
                        <a:defRPr sz="2400" b="1" kern="1200">
                          <a:solidFill>
                            <a:schemeClr val="lt1"/>
                          </a:solidFill>
                          <a:latin typeface="Swis721 Cn BT"/>
                        </a:defRPr>
                      </a:lvl8pPr>
                      <a:lvl9pPr marL="4916350" algn="l" defTabSz="1229087" rtl="0" eaLnBrk="1" latinLnBrk="0" hangingPunct="1">
                        <a:defRPr sz="2400" b="1" kern="1200">
                          <a:solidFill>
                            <a:schemeClr val="lt1"/>
                          </a:solidFill>
                          <a:latin typeface="Swis721 Cn BT"/>
                        </a:defRPr>
                      </a:lvl9pPr>
                    </a:lstStyle>
                    <a:p>
                      <a:pPr algn="l">
                        <a:lnSpc>
                          <a:spcPct val="100000"/>
                        </a:lnSpc>
                      </a:pPr>
                      <a:endParaRPr lang="en-US" sz="700" b="0" i="0" spc="0">
                        <a:solidFill>
                          <a:schemeClr val="tx1"/>
                        </a:solidFill>
                        <a:latin typeface="Roboto" panose="02000000000000000000" pitchFamily="2" charset="0"/>
                        <a:ea typeface="Roboto" panose="02000000000000000000" pitchFamily="2" charset="0"/>
                      </a:endParaRPr>
                    </a:p>
                  </a:txBody>
                  <a:tcPr marL="76200" marR="76200" marT="76200" marB="762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noFill/>
                      <a:prstDash val="sysDot"/>
                      <a:round/>
                      <a:headEnd type="none" w="med" len="med"/>
                      <a:tailEnd type="none" w="med" len="med"/>
                    </a:lnT>
                    <a:lnB w="12700" cap="flat" cmpd="sng" algn="ctr">
                      <a:solidFill>
                        <a:srgbClr val="1A1A1A">
                          <a:lumMod val="25000"/>
                          <a:lumOff val="75000"/>
                        </a:srgb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1097280" rtl="0" eaLnBrk="1" latinLnBrk="0" hangingPunct="1">
                        <a:defRPr sz="2160" kern="1200">
                          <a:solidFill>
                            <a:schemeClr val="tx1"/>
                          </a:solidFill>
                          <a:latin typeface="Calibri" panose="020F0502020204030204"/>
                        </a:defRPr>
                      </a:lvl1pPr>
                      <a:lvl2pPr marL="548640" algn="l" defTabSz="1097280" rtl="0" eaLnBrk="1" latinLnBrk="0" hangingPunct="1">
                        <a:defRPr sz="2160" kern="1200">
                          <a:solidFill>
                            <a:schemeClr val="tx1"/>
                          </a:solidFill>
                          <a:latin typeface="Calibri" panose="020F0502020204030204"/>
                        </a:defRPr>
                      </a:lvl2pPr>
                      <a:lvl3pPr marL="1097280" algn="l" defTabSz="1097280" rtl="0" eaLnBrk="1" latinLnBrk="0" hangingPunct="1">
                        <a:defRPr sz="2160" kern="1200">
                          <a:solidFill>
                            <a:schemeClr val="tx1"/>
                          </a:solidFill>
                          <a:latin typeface="Calibri" panose="020F0502020204030204"/>
                        </a:defRPr>
                      </a:lvl3pPr>
                      <a:lvl4pPr marL="1645920" algn="l" defTabSz="1097280" rtl="0" eaLnBrk="1" latinLnBrk="0" hangingPunct="1">
                        <a:defRPr sz="2160" kern="1200">
                          <a:solidFill>
                            <a:schemeClr val="tx1"/>
                          </a:solidFill>
                          <a:latin typeface="Calibri" panose="020F0502020204030204"/>
                        </a:defRPr>
                      </a:lvl4pPr>
                      <a:lvl5pPr marL="2194560" algn="l" defTabSz="1097280" rtl="0" eaLnBrk="1" latinLnBrk="0" hangingPunct="1">
                        <a:defRPr sz="2160" kern="1200">
                          <a:solidFill>
                            <a:schemeClr val="tx1"/>
                          </a:solidFill>
                          <a:latin typeface="Calibri" panose="020F0502020204030204"/>
                        </a:defRPr>
                      </a:lvl5pPr>
                      <a:lvl6pPr marL="2743200" algn="l" defTabSz="1097280" rtl="0" eaLnBrk="1" latinLnBrk="0" hangingPunct="1">
                        <a:defRPr sz="2160" kern="1200">
                          <a:solidFill>
                            <a:schemeClr val="tx1"/>
                          </a:solidFill>
                          <a:latin typeface="Calibri" panose="020F0502020204030204"/>
                        </a:defRPr>
                      </a:lvl6pPr>
                      <a:lvl7pPr marL="3291840" algn="l" defTabSz="1097280" rtl="0" eaLnBrk="1" latinLnBrk="0" hangingPunct="1">
                        <a:defRPr sz="2160" kern="1200">
                          <a:solidFill>
                            <a:schemeClr val="tx1"/>
                          </a:solidFill>
                          <a:latin typeface="Calibri" panose="020F0502020204030204"/>
                        </a:defRPr>
                      </a:lvl7pPr>
                      <a:lvl8pPr marL="3840480" algn="l" defTabSz="1097280" rtl="0" eaLnBrk="1" latinLnBrk="0" hangingPunct="1">
                        <a:defRPr sz="2160" kern="1200">
                          <a:solidFill>
                            <a:schemeClr val="tx1"/>
                          </a:solidFill>
                          <a:latin typeface="Calibri" panose="020F0502020204030204"/>
                        </a:defRPr>
                      </a:lvl8pPr>
                      <a:lvl9pPr marL="4389120" algn="l" defTabSz="1097280" rtl="0" eaLnBrk="1" latinLnBrk="0" hangingPunct="1">
                        <a:defRPr sz="2160" kern="1200">
                          <a:solidFill>
                            <a:schemeClr val="tx1"/>
                          </a:solidFill>
                          <a:latin typeface="Calibri" panose="020F0502020204030204"/>
                        </a:defRPr>
                      </a:lvl9pPr>
                    </a:lstStyle>
                    <a:p>
                      <a:pPr algn="l">
                        <a:lnSpc>
                          <a:spcPct val="100000"/>
                        </a:lnSpc>
                      </a:pPr>
                      <a:endParaRPr lang="en-US" sz="700" b="0" i="0" spc="0">
                        <a:solidFill>
                          <a:schemeClr val="tx1"/>
                        </a:solidFill>
                        <a:latin typeface="Roboto" panose="02000000000000000000" pitchFamily="2" charset="0"/>
                        <a:ea typeface="Roboto" panose="02000000000000000000" pitchFamily="2" charset="0"/>
                      </a:endParaRPr>
                    </a:p>
                  </a:txBody>
                  <a:tcPr marL="76200" marR="76200" marT="76200" marB="762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noFill/>
                      <a:prstDash val="sysDot"/>
                      <a:round/>
                      <a:headEnd type="none" w="med" len="med"/>
                      <a:tailEnd type="none" w="med" len="med"/>
                    </a:lnT>
                    <a:lnB w="12700" cap="flat" cmpd="sng" algn="ctr">
                      <a:solidFill>
                        <a:srgbClr val="1A1A1A">
                          <a:lumMod val="25000"/>
                          <a:lumOff val="75000"/>
                        </a:srgb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1229087" rtl="0" eaLnBrk="1" latinLnBrk="0" hangingPunct="1">
                        <a:defRPr sz="2400" b="1" kern="1200">
                          <a:solidFill>
                            <a:schemeClr val="lt1"/>
                          </a:solidFill>
                          <a:latin typeface="Swis721 Cn BT"/>
                        </a:defRPr>
                      </a:lvl1pPr>
                      <a:lvl2pPr marL="614544" algn="l" defTabSz="1229087" rtl="0" eaLnBrk="1" latinLnBrk="0" hangingPunct="1">
                        <a:defRPr sz="2400" b="1" kern="1200">
                          <a:solidFill>
                            <a:schemeClr val="lt1"/>
                          </a:solidFill>
                          <a:latin typeface="Swis721 Cn BT"/>
                        </a:defRPr>
                      </a:lvl2pPr>
                      <a:lvl3pPr marL="1229087" algn="l" defTabSz="1229087" rtl="0" eaLnBrk="1" latinLnBrk="0" hangingPunct="1">
                        <a:defRPr sz="2400" b="1" kern="1200">
                          <a:solidFill>
                            <a:schemeClr val="lt1"/>
                          </a:solidFill>
                          <a:latin typeface="Swis721 Cn BT"/>
                        </a:defRPr>
                      </a:lvl3pPr>
                      <a:lvl4pPr marL="1843631" algn="l" defTabSz="1229087" rtl="0" eaLnBrk="1" latinLnBrk="0" hangingPunct="1">
                        <a:defRPr sz="2400" b="1" kern="1200">
                          <a:solidFill>
                            <a:schemeClr val="lt1"/>
                          </a:solidFill>
                          <a:latin typeface="Swis721 Cn BT"/>
                        </a:defRPr>
                      </a:lvl4pPr>
                      <a:lvl5pPr marL="2458175" algn="l" defTabSz="1229087" rtl="0" eaLnBrk="1" latinLnBrk="0" hangingPunct="1">
                        <a:defRPr sz="2400" b="1" kern="1200">
                          <a:solidFill>
                            <a:schemeClr val="lt1"/>
                          </a:solidFill>
                          <a:latin typeface="Swis721 Cn BT"/>
                        </a:defRPr>
                      </a:lvl5pPr>
                      <a:lvl6pPr marL="3072719" algn="l" defTabSz="1229087" rtl="0" eaLnBrk="1" latinLnBrk="0" hangingPunct="1">
                        <a:defRPr sz="2400" b="1" kern="1200">
                          <a:solidFill>
                            <a:schemeClr val="lt1"/>
                          </a:solidFill>
                          <a:latin typeface="Swis721 Cn BT"/>
                        </a:defRPr>
                      </a:lvl6pPr>
                      <a:lvl7pPr marL="3687262" algn="l" defTabSz="1229087" rtl="0" eaLnBrk="1" latinLnBrk="0" hangingPunct="1">
                        <a:defRPr sz="2400" b="1" kern="1200">
                          <a:solidFill>
                            <a:schemeClr val="lt1"/>
                          </a:solidFill>
                          <a:latin typeface="Swis721 Cn BT"/>
                        </a:defRPr>
                      </a:lvl7pPr>
                      <a:lvl8pPr marL="4301806" algn="l" defTabSz="1229087" rtl="0" eaLnBrk="1" latinLnBrk="0" hangingPunct="1">
                        <a:defRPr sz="2400" b="1" kern="1200">
                          <a:solidFill>
                            <a:schemeClr val="lt1"/>
                          </a:solidFill>
                          <a:latin typeface="Swis721 Cn BT"/>
                        </a:defRPr>
                      </a:lvl8pPr>
                      <a:lvl9pPr marL="4916350" algn="l" defTabSz="1229087" rtl="0" eaLnBrk="1" latinLnBrk="0" hangingPunct="1">
                        <a:defRPr sz="2400" b="1" kern="1200">
                          <a:solidFill>
                            <a:schemeClr val="lt1"/>
                          </a:solidFill>
                          <a:latin typeface="Swis721 Cn BT"/>
                        </a:defRPr>
                      </a:lvl9pPr>
                    </a:lstStyle>
                    <a:p>
                      <a:pPr marL="182880" algn="l">
                        <a:lnSpc>
                          <a:spcPct val="100000"/>
                        </a:lnSpc>
                      </a:pPr>
                      <a:endParaRPr lang="en-US" sz="700" b="0" i="0" spc="0">
                        <a:solidFill>
                          <a:schemeClr val="tx1"/>
                        </a:solidFill>
                        <a:latin typeface="Roboto" panose="02000000000000000000" pitchFamily="2" charset="0"/>
                        <a:ea typeface="Roboto" panose="02000000000000000000" pitchFamily="2" charset="0"/>
                      </a:endParaRPr>
                    </a:p>
                  </a:txBody>
                  <a:tcPr marL="76200" marR="76200" marT="76200" marB="76200"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ysDot"/>
                      <a:round/>
                      <a:headEnd type="none" w="med" len="med"/>
                      <a:tailEnd type="none" w="med" len="med"/>
                    </a:lnT>
                    <a:lnB w="12700" cap="flat" cmpd="sng" algn="ctr">
                      <a:solidFill>
                        <a:srgbClr val="1A1A1A">
                          <a:lumMod val="25000"/>
                          <a:lumOff val="75000"/>
                        </a:srgbClr>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40568">
                <a:tc>
                  <a:txBody>
                    <a:bodyPr/>
                    <a:lstStyle>
                      <a:lvl1pPr marL="0" algn="l" defTabSz="1229087" rtl="0" eaLnBrk="1" latinLnBrk="0" hangingPunct="1">
                        <a:defRPr sz="2400" kern="1200">
                          <a:solidFill>
                            <a:schemeClr val="dk1"/>
                          </a:solidFill>
                          <a:latin typeface="Swis721 Cn BT"/>
                        </a:defRPr>
                      </a:lvl1pPr>
                      <a:lvl2pPr marL="614544" algn="l" defTabSz="1229087" rtl="0" eaLnBrk="1" latinLnBrk="0" hangingPunct="1">
                        <a:defRPr sz="2400" kern="1200">
                          <a:solidFill>
                            <a:schemeClr val="dk1"/>
                          </a:solidFill>
                          <a:latin typeface="Swis721 Cn BT"/>
                        </a:defRPr>
                      </a:lvl2pPr>
                      <a:lvl3pPr marL="1229087" algn="l" defTabSz="1229087" rtl="0" eaLnBrk="1" latinLnBrk="0" hangingPunct="1">
                        <a:defRPr sz="2400" kern="1200">
                          <a:solidFill>
                            <a:schemeClr val="dk1"/>
                          </a:solidFill>
                          <a:latin typeface="Swis721 Cn BT"/>
                        </a:defRPr>
                      </a:lvl3pPr>
                      <a:lvl4pPr marL="1843631" algn="l" defTabSz="1229087" rtl="0" eaLnBrk="1" latinLnBrk="0" hangingPunct="1">
                        <a:defRPr sz="2400" kern="1200">
                          <a:solidFill>
                            <a:schemeClr val="dk1"/>
                          </a:solidFill>
                          <a:latin typeface="Swis721 Cn BT"/>
                        </a:defRPr>
                      </a:lvl4pPr>
                      <a:lvl5pPr marL="2458175" algn="l" defTabSz="1229087" rtl="0" eaLnBrk="1" latinLnBrk="0" hangingPunct="1">
                        <a:defRPr sz="2400" kern="1200">
                          <a:solidFill>
                            <a:schemeClr val="dk1"/>
                          </a:solidFill>
                          <a:latin typeface="Swis721 Cn BT"/>
                        </a:defRPr>
                      </a:lvl5pPr>
                      <a:lvl6pPr marL="3072719" algn="l" defTabSz="1229087" rtl="0" eaLnBrk="1" latinLnBrk="0" hangingPunct="1">
                        <a:defRPr sz="2400" kern="1200">
                          <a:solidFill>
                            <a:schemeClr val="dk1"/>
                          </a:solidFill>
                          <a:latin typeface="Swis721 Cn BT"/>
                        </a:defRPr>
                      </a:lvl6pPr>
                      <a:lvl7pPr marL="3687262" algn="l" defTabSz="1229087" rtl="0" eaLnBrk="1" latinLnBrk="0" hangingPunct="1">
                        <a:defRPr sz="2400" kern="1200">
                          <a:solidFill>
                            <a:schemeClr val="dk1"/>
                          </a:solidFill>
                          <a:latin typeface="Swis721 Cn BT"/>
                        </a:defRPr>
                      </a:lvl7pPr>
                      <a:lvl8pPr marL="4301806" algn="l" defTabSz="1229087" rtl="0" eaLnBrk="1" latinLnBrk="0" hangingPunct="1">
                        <a:defRPr sz="2400" kern="1200">
                          <a:solidFill>
                            <a:schemeClr val="dk1"/>
                          </a:solidFill>
                          <a:latin typeface="Swis721 Cn BT"/>
                        </a:defRPr>
                      </a:lvl8pPr>
                      <a:lvl9pPr marL="4916350" algn="l" defTabSz="1229087" rtl="0" eaLnBrk="1" latinLnBrk="0" hangingPunct="1">
                        <a:defRPr sz="2400" kern="1200">
                          <a:solidFill>
                            <a:schemeClr val="dk1"/>
                          </a:solidFill>
                          <a:latin typeface="Swis721 Cn BT"/>
                        </a:defRPr>
                      </a:lvl9pPr>
                    </a:lstStyle>
                    <a:p>
                      <a:pPr marL="0" marR="0" lvl="0" indent="0" algn="l" defTabSz="122908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chemeClr val="tx1"/>
                        </a:solidFill>
                        <a:effectLst/>
                        <a:uLnTx/>
                        <a:uFillTx/>
                        <a:latin typeface="Roboto" panose="02000000000000000000" pitchFamily="2" charset="0"/>
                        <a:ea typeface="Roboto" panose="02000000000000000000" pitchFamily="2" charset="0"/>
                        <a:cs typeface="+mn-cs"/>
                      </a:endParaRPr>
                    </a:p>
                  </a:txBody>
                  <a:tcPr marL="76200" marR="76200" marT="76200" marB="76200" anchor="ctr">
                    <a:lnL w="6350" cap="flat" cmpd="sng" algn="ctr">
                      <a:noFill/>
                      <a:prstDash val="sysDot"/>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A1A1A">
                          <a:lumMod val="25000"/>
                          <a:lumOff val="75000"/>
                        </a:srgbClr>
                      </a:solidFill>
                      <a:prstDash val="dot"/>
                      <a:round/>
                      <a:headEnd type="none" w="med" len="med"/>
                      <a:tailEnd type="none" w="med" len="med"/>
                    </a:lnT>
                    <a:lnB w="12700" cap="flat" cmpd="sng" algn="ctr">
                      <a:solidFill>
                        <a:srgbClr val="1A1A1A">
                          <a:lumMod val="25000"/>
                          <a:lumOff val="75000"/>
                        </a:srgb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716351" rtl="0" eaLnBrk="1" latinLnBrk="0" hangingPunct="1">
                        <a:defRPr sz="1324" kern="1200">
                          <a:solidFill>
                            <a:schemeClr val="tx1"/>
                          </a:solidFill>
                          <a:latin typeface="Segoe UI"/>
                        </a:defRPr>
                      </a:lvl1pPr>
                      <a:lvl2pPr marL="358176" algn="l" defTabSz="716351" rtl="0" eaLnBrk="1" latinLnBrk="0" hangingPunct="1">
                        <a:defRPr sz="1324" kern="1200">
                          <a:solidFill>
                            <a:schemeClr val="tx1"/>
                          </a:solidFill>
                          <a:latin typeface="Segoe UI"/>
                        </a:defRPr>
                      </a:lvl2pPr>
                      <a:lvl3pPr marL="716351" algn="l" defTabSz="716351" rtl="0" eaLnBrk="1" latinLnBrk="0" hangingPunct="1">
                        <a:defRPr sz="1324" kern="1200">
                          <a:solidFill>
                            <a:schemeClr val="tx1"/>
                          </a:solidFill>
                          <a:latin typeface="Segoe UI"/>
                        </a:defRPr>
                      </a:lvl3pPr>
                      <a:lvl4pPr marL="1074528" algn="l" defTabSz="716351" rtl="0" eaLnBrk="1" latinLnBrk="0" hangingPunct="1">
                        <a:defRPr sz="1324" kern="1200">
                          <a:solidFill>
                            <a:schemeClr val="tx1"/>
                          </a:solidFill>
                          <a:latin typeface="Segoe UI"/>
                        </a:defRPr>
                      </a:lvl4pPr>
                      <a:lvl5pPr marL="1432703" algn="l" defTabSz="716351" rtl="0" eaLnBrk="1" latinLnBrk="0" hangingPunct="1">
                        <a:defRPr sz="1324" kern="1200">
                          <a:solidFill>
                            <a:schemeClr val="tx1"/>
                          </a:solidFill>
                          <a:latin typeface="Segoe UI"/>
                        </a:defRPr>
                      </a:lvl5pPr>
                      <a:lvl6pPr marL="1790880" algn="l" defTabSz="716351" rtl="0" eaLnBrk="1" latinLnBrk="0" hangingPunct="1">
                        <a:defRPr sz="1324" kern="1200">
                          <a:solidFill>
                            <a:schemeClr val="tx1"/>
                          </a:solidFill>
                          <a:latin typeface="Segoe UI"/>
                        </a:defRPr>
                      </a:lvl6pPr>
                      <a:lvl7pPr marL="2149055" algn="l" defTabSz="716351" rtl="0" eaLnBrk="1" latinLnBrk="0" hangingPunct="1">
                        <a:defRPr sz="1324" kern="1200">
                          <a:solidFill>
                            <a:schemeClr val="tx1"/>
                          </a:solidFill>
                          <a:latin typeface="Segoe UI"/>
                        </a:defRPr>
                      </a:lvl7pPr>
                      <a:lvl8pPr marL="2507231" algn="l" defTabSz="716351" rtl="0" eaLnBrk="1" latinLnBrk="0" hangingPunct="1">
                        <a:defRPr sz="1324" kern="1200">
                          <a:solidFill>
                            <a:schemeClr val="tx1"/>
                          </a:solidFill>
                          <a:latin typeface="Segoe UI"/>
                        </a:defRPr>
                      </a:lvl8pPr>
                      <a:lvl9pPr marL="2865407" algn="l" defTabSz="716351" rtl="0" eaLnBrk="1" latinLnBrk="0" hangingPunct="1">
                        <a:defRPr sz="1324" kern="1200">
                          <a:solidFill>
                            <a:schemeClr val="tx1"/>
                          </a:solidFill>
                          <a:latin typeface="Segoe UI"/>
                        </a:defRPr>
                      </a:lvl9pPr>
                    </a:lstStyle>
                    <a:p>
                      <a:pPr marL="0" marR="0" lvl="0" indent="0" algn="l" defTabSz="122908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chemeClr val="tx1"/>
                        </a:solidFill>
                        <a:effectLst/>
                        <a:uLnTx/>
                        <a:uFillTx/>
                        <a:latin typeface="Roboto" panose="02000000000000000000" pitchFamily="2" charset="0"/>
                        <a:ea typeface="Roboto" panose="02000000000000000000" pitchFamily="2" charset="0"/>
                        <a:cs typeface="+mn-cs"/>
                      </a:endParaRPr>
                    </a:p>
                  </a:txBody>
                  <a:tcPr marL="76200" marR="76200" marT="76200" marB="762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A1A1A">
                          <a:lumMod val="25000"/>
                          <a:lumOff val="75000"/>
                        </a:srgbClr>
                      </a:solidFill>
                      <a:prstDash val="dot"/>
                      <a:round/>
                      <a:headEnd type="none" w="med" len="med"/>
                      <a:tailEnd type="none" w="med" len="med"/>
                    </a:lnT>
                    <a:lnB w="12700" cap="flat" cmpd="sng" algn="ctr">
                      <a:solidFill>
                        <a:srgbClr val="1A1A1A">
                          <a:lumMod val="25000"/>
                          <a:lumOff val="75000"/>
                        </a:srgb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1097280" rtl="0" eaLnBrk="1" latinLnBrk="0" hangingPunct="1">
                        <a:defRPr sz="2160" kern="1200">
                          <a:solidFill>
                            <a:schemeClr val="tx1"/>
                          </a:solidFill>
                          <a:latin typeface="Calibri" panose="020F0502020204030204"/>
                        </a:defRPr>
                      </a:lvl1pPr>
                      <a:lvl2pPr marL="548640" algn="l" defTabSz="1097280" rtl="0" eaLnBrk="1" latinLnBrk="0" hangingPunct="1">
                        <a:defRPr sz="2160" kern="1200">
                          <a:solidFill>
                            <a:schemeClr val="tx1"/>
                          </a:solidFill>
                          <a:latin typeface="Calibri" panose="020F0502020204030204"/>
                        </a:defRPr>
                      </a:lvl2pPr>
                      <a:lvl3pPr marL="1097280" algn="l" defTabSz="1097280" rtl="0" eaLnBrk="1" latinLnBrk="0" hangingPunct="1">
                        <a:defRPr sz="2160" kern="1200">
                          <a:solidFill>
                            <a:schemeClr val="tx1"/>
                          </a:solidFill>
                          <a:latin typeface="Calibri" panose="020F0502020204030204"/>
                        </a:defRPr>
                      </a:lvl3pPr>
                      <a:lvl4pPr marL="1645920" algn="l" defTabSz="1097280" rtl="0" eaLnBrk="1" latinLnBrk="0" hangingPunct="1">
                        <a:defRPr sz="2160" kern="1200">
                          <a:solidFill>
                            <a:schemeClr val="tx1"/>
                          </a:solidFill>
                          <a:latin typeface="Calibri" panose="020F0502020204030204"/>
                        </a:defRPr>
                      </a:lvl4pPr>
                      <a:lvl5pPr marL="2194560" algn="l" defTabSz="1097280" rtl="0" eaLnBrk="1" latinLnBrk="0" hangingPunct="1">
                        <a:defRPr sz="2160" kern="1200">
                          <a:solidFill>
                            <a:schemeClr val="tx1"/>
                          </a:solidFill>
                          <a:latin typeface="Calibri" panose="020F0502020204030204"/>
                        </a:defRPr>
                      </a:lvl5pPr>
                      <a:lvl6pPr marL="2743200" algn="l" defTabSz="1097280" rtl="0" eaLnBrk="1" latinLnBrk="0" hangingPunct="1">
                        <a:defRPr sz="2160" kern="1200">
                          <a:solidFill>
                            <a:schemeClr val="tx1"/>
                          </a:solidFill>
                          <a:latin typeface="Calibri" panose="020F0502020204030204"/>
                        </a:defRPr>
                      </a:lvl6pPr>
                      <a:lvl7pPr marL="3291840" algn="l" defTabSz="1097280" rtl="0" eaLnBrk="1" latinLnBrk="0" hangingPunct="1">
                        <a:defRPr sz="2160" kern="1200">
                          <a:solidFill>
                            <a:schemeClr val="tx1"/>
                          </a:solidFill>
                          <a:latin typeface="Calibri" panose="020F0502020204030204"/>
                        </a:defRPr>
                      </a:lvl7pPr>
                      <a:lvl8pPr marL="3840480" algn="l" defTabSz="1097280" rtl="0" eaLnBrk="1" latinLnBrk="0" hangingPunct="1">
                        <a:defRPr sz="2160" kern="1200">
                          <a:solidFill>
                            <a:schemeClr val="tx1"/>
                          </a:solidFill>
                          <a:latin typeface="Calibri" panose="020F0502020204030204"/>
                        </a:defRPr>
                      </a:lvl8pPr>
                      <a:lvl9pPr marL="4389120" algn="l" defTabSz="1097280" rtl="0" eaLnBrk="1" latinLnBrk="0" hangingPunct="1">
                        <a:defRPr sz="2160" kern="1200">
                          <a:solidFill>
                            <a:schemeClr val="tx1"/>
                          </a:solidFill>
                          <a:latin typeface="Calibri" panose="020F0502020204030204"/>
                        </a:defRPr>
                      </a:lvl9pPr>
                    </a:lstStyle>
                    <a:p>
                      <a:pPr marL="182880" algn="l">
                        <a:lnSpc>
                          <a:spcPct val="100000"/>
                        </a:lnSpc>
                      </a:pPr>
                      <a:endParaRPr lang="en-US" sz="700" b="0" i="0" spc="0">
                        <a:solidFill>
                          <a:schemeClr val="tx1"/>
                        </a:solidFill>
                        <a:latin typeface="Roboto" panose="02000000000000000000" pitchFamily="2" charset="0"/>
                        <a:ea typeface="Roboto" panose="02000000000000000000" pitchFamily="2" charset="0"/>
                      </a:endParaRPr>
                    </a:p>
                  </a:txBody>
                  <a:tcPr marL="152400" marR="76200" marT="76200" marB="762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A1A1A">
                          <a:lumMod val="25000"/>
                          <a:lumOff val="75000"/>
                        </a:srgbClr>
                      </a:solidFill>
                      <a:prstDash val="dot"/>
                      <a:round/>
                      <a:headEnd type="none" w="med" len="med"/>
                      <a:tailEnd type="none" w="med" len="med"/>
                    </a:lnT>
                    <a:lnB w="12700" cap="flat" cmpd="sng" algn="ctr">
                      <a:solidFill>
                        <a:srgbClr val="1A1A1A">
                          <a:lumMod val="25000"/>
                          <a:lumOff val="75000"/>
                        </a:srgb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1229087" rtl="0" eaLnBrk="1" latinLnBrk="0" hangingPunct="1">
                        <a:defRPr sz="2400" kern="1200">
                          <a:solidFill>
                            <a:schemeClr val="dk1"/>
                          </a:solidFill>
                          <a:latin typeface="Swis721 Cn BT"/>
                        </a:defRPr>
                      </a:lvl1pPr>
                      <a:lvl2pPr marL="614544" algn="l" defTabSz="1229087" rtl="0" eaLnBrk="1" latinLnBrk="0" hangingPunct="1">
                        <a:defRPr sz="2400" kern="1200">
                          <a:solidFill>
                            <a:schemeClr val="dk1"/>
                          </a:solidFill>
                          <a:latin typeface="Swis721 Cn BT"/>
                        </a:defRPr>
                      </a:lvl2pPr>
                      <a:lvl3pPr marL="1229087" algn="l" defTabSz="1229087" rtl="0" eaLnBrk="1" latinLnBrk="0" hangingPunct="1">
                        <a:defRPr sz="2400" kern="1200">
                          <a:solidFill>
                            <a:schemeClr val="dk1"/>
                          </a:solidFill>
                          <a:latin typeface="Swis721 Cn BT"/>
                        </a:defRPr>
                      </a:lvl3pPr>
                      <a:lvl4pPr marL="1843631" algn="l" defTabSz="1229087" rtl="0" eaLnBrk="1" latinLnBrk="0" hangingPunct="1">
                        <a:defRPr sz="2400" kern="1200">
                          <a:solidFill>
                            <a:schemeClr val="dk1"/>
                          </a:solidFill>
                          <a:latin typeface="Swis721 Cn BT"/>
                        </a:defRPr>
                      </a:lvl4pPr>
                      <a:lvl5pPr marL="2458175" algn="l" defTabSz="1229087" rtl="0" eaLnBrk="1" latinLnBrk="0" hangingPunct="1">
                        <a:defRPr sz="2400" kern="1200">
                          <a:solidFill>
                            <a:schemeClr val="dk1"/>
                          </a:solidFill>
                          <a:latin typeface="Swis721 Cn BT"/>
                        </a:defRPr>
                      </a:lvl5pPr>
                      <a:lvl6pPr marL="3072719" algn="l" defTabSz="1229087" rtl="0" eaLnBrk="1" latinLnBrk="0" hangingPunct="1">
                        <a:defRPr sz="2400" kern="1200">
                          <a:solidFill>
                            <a:schemeClr val="dk1"/>
                          </a:solidFill>
                          <a:latin typeface="Swis721 Cn BT"/>
                        </a:defRPr>
                      </a:lvl6pPr>
                      <a:lvl7pPr marL="3687262" algn="l" defTabSz="1229087" rtl="0" eaLnBrk="1" latinLnBrk="0" hangingPunct="1">
                        <a:defRPr sz="2400" kern="1200">
                          <a:solidFill>
                            <a:schemeClr val="dk1"/>
                          </a:solidFill>
                          <a:latin typeface="Swis721 Cn BT"/>
                        </a:defRPr>
                      </a:lvl7pPr>
                      <a:lvl8pPr marL="4301806" algn="l" defTabSz="1229087" rtl="0" eaLnBrk="1" latinLnBrk="0" hangingPunct="1">
                        <a:defRPr sz="2400" kern="1200">
                          <a:solidFill>
                            <a:schemeClr val="dk1"/>
                          </a:solidFill>
                          <a:latin typeface="Swis721 Cn BT"/>
                        </a:defRPr>
                      </a:lvl8pPr>
                      <a:lvl9pPr marL="4916350" algn="l" defTabSz="1229087" rtl="0" eaLnBrk="1" latinLnBrk="0" hangingPunct="1">
                        <a:defRPr sz="2400" kern="1200">
                          <a:solidFill>
                            <a:schemeClr val="dk1"/>
                          </a:solidFill>
                          <a:latin typeface="Swis721 Cn BT"/>
                        </a:defRPr>
                      </a:lvl9pPr>
                    </a:lstStyle>
                    <a:p>
                      <a:pPr marL="191135" marR="0" lvl="0" indent="0" algn="l" defTabSz="1305194"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chemeClr val="tx1"/>
                        </a:solidFill>
                        <a:effectLst/>
                        <a:uLnTx/>
                        <a:uFillTx/>
                        <a:latin typeface="Roboto" panose="02000000000000000000" pitchFamily="2" charset="0"/>
                        <a:ea typeface="Roboto" panose="02000000000000000000" pitchFamily="2" charset="0"/>
                        <a:cs typeface="Segoe UI" pitchFamily="34" charset="0"/>
                      </a:endParaRPr>
                    </a:p>
                  </a:txBody>
                  <a:tcPr marL="762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A1A1A">
                          <a:lumMod val="25000"/>
                          <a:lumOff val="75000"/>
                        </a:srgbClr>
                      </a:solidFill>
                      <a:prstDash val="dot"/>
                      <a:round/>
                      <a:headEnd type="none" w="med" len="med"/>
                      <a:tailEnd type="none" w="med" len="med"/>
                    </a:lnT>
                    <a:lnB w="12700" cap="flat" cmpd="sng" algn="ctr">
                      <a:solidFill>
                        <a:srgbClr val="1A1A1A">
                          <a:lumMod val="25000"/>
                          <a:lumOff val="75000"/>
                        </a:srgb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1097280" rtl="0" eaLnBrk="1" latinLnBrk="0" hangingPunct="1">
                        <a:defRPr sz="2160" kern="1200">
                          <a:solidFill>
                            <a:schemeClr val="tx1"/>
                          </a:solidFill>
                          <a:latin typeface="Calibri" panose="020F0502020204030204"/>
                        </a:defRPr>
                      </a:lvl1pPr>
                      <a:lvl2pPr marL="548640" algn="l" defTabSz="1097280" rtl="0" eaLnBrk="1" latinLnBrk="0" hangingPunct="1">
                        <a:defRPr sz="2160" kern="1200">
                          <a:solidFill>
                            <a:schemeClr val="tx1"/>
                          </a:solidFill>
                          <a:latin typeface="Calibri" panose="020F0502020204030204"/>
                        </a:defRPr>
                      </a:lvl2pPr>
                      <a:lvl3pPr marL="1097280" algn="l" defTabSz="1097280" rtl="0" eaLnBrk="1" latinLnBrk="0" hangingPunct="1">
                        <a:defRPr sz="2160" kern="1200">
                          <a:solidFill>
                            <a:schemeClr val="tx1"/>
                          </a:solidFill>
                          <a:latin typeface="Calibri" panose="020F0502020204030204"/>
                        </a:defRPr>
                      </a:lvl3pPr>
                      <a:lvl4pPr marL="1645920" algn="l" defTabSz="1097280" rtl="0" eaLnBrk="1" latinLnBrk="0" hangingPunct="1">
                        <a:defRPr sz="2160" kern="1200">
                          <a:solidFill>
                            <a:schemeClr val="tx1"/>
                          </a:solidFill>
                          <a:latin typeface="Calibri" panose="020F0502020204030204"/>
                        </a:defRPr>
                      </a:lvl4pPr>
                      <a:lvl5pPr marL="2194560" algn="l" defTabSz="1097280" rtl="0" eaLnBrk="1" latinLnBrk="0" hangingPunct="1">
                        <a:defRPr sz="2160" kern="1200">
                          <a:solidFill>
                            <a:schemeClr val="tx1"/>
                          </a:solidFill>
                          <a:latin typeface="Calibri" panose="020F0502020204030204"/>
                        </a:defRPr>
                      </a:lvl5pPr>
                      <a:lvl6pPr marL="2743200" algn="l" defTabSz="1097280" rtl="0" eaLnBrk="1" latinLnBrk="0" hangingPunct="1">
                        <a:defRPr sz="2160" kern="1200">
                          <a:solidFill>
                            <a:schemeClr val="tx1"/>
                          </a:solidFill>
                          <a:latin typeface="Calibri" panose="020F0502020204030204"/>
                        </a:defRPr>
                      </a:lvl6pPr>
                      <a:lvl7pPr marL="3291840" algn="l" defTabSz="1097280" rtl="0" eaLnBrk="1" latinLnBrk="0" hangingPunct="1">
                        <a:defRPr sz="2160" kern="1200">
                          <a:solidFill>
                            <a:schemeClr val="tx1"/>
                          </a:solidFill>
                          <a:latin typeface="Calibri" panose="020F0502020204030204"/>
                        </a:defRPr>
                      </a:lvl7pPr>
                      <a:lvl8pPr marL="3840480" algn="l" defTabSz="1097280" rtl="0" eaLnBrk="1" latinLnBrk="0" hangingPunct="1">
                        <a:defRPr sz="2160" kern="1200">
                          <a:solidFill>
                            <a:schemeClr val="tx1"/>
                          </a:solidFill>
                          <a:latin typeface="Calibri" panose="020F0502020204030204"/>
                        </a:defRPr>
                      </a:lvl8pPr>
                      <a:lvl9pPr marL="4389120" algn="l" defTabSz="1097280" rtl="0" eaLnBrk="1" latinLnBrk="0" hangingPunct="1">
                        <a:defRPr sz="2160" kern="1200">
                          <a:solidFill>
                            <a:schemeClr val="tx1"/>
                          </a:solidFill>
                          <a:latin typeface="Calibri" panose="020F0502020204030204"/>
                        </a:defRPr>
                      </a:lvl9pPr>
                    </a:lstStyle>
                    <a:p>
                      <a:pPr marL="191135" marR="0" lvl="0" indent="0" algn="l" defTabSz="1305194"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chemeClr val="tx1"/>
                        </a:solidFill>
                        <a:effectLst/>
                        <a:uLnTx/>
                        <a:uFillTx/>
                        <a:latin typeface="Roboto" panose="02000000000000000000" pitchFamily="2" charset="0"/>
                        <a:ea typeface="Roboto" panose="02000000000000000000" pitchFamily="2" charset="0"/>
                        <a:cs typeface="Segoe UI" pitchFamily="34" charset="0"/>
                      </a:endParaRPr>
                    </a:p>
                  </a:txBody>
                  <a:tcPr marL="76200" marR="76200" marT="76200" marB="762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A1A1A">
                          <a:lumMod val="25000"/>
                          <a:lumOff val="75000"/>
                        </a:srgbClr>
                      </a:solidFill>
                      <a:prstDash val="dot"/>
                      <a:round/>
                      <a:headEnd type="none" w="med" len="med"/>
                      <a:tailEnd type="none" w="med" len="med"/>
                    </a:lnT>
                    <a:lnB w="12700" cap="flat" cmpd="sng" algn="ctr">
                      <a:solidFill>
                        <a:srgbClr val="1A1A1A">
                          <a:lumMod val="25000"/>
                          <a:lumOff val="75000"/>
                        </a:srgb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1229087" rtl="0" eaLnBrk="1" latinLnBrk="0" hangingPunct="1">
                        <a:defRPr sz="2400" kern="1200">
                          <a:solidFill>
                            <a:schemeClr val="dk1"/>
                          </a:solidFill>
                          <a:latin typeface="Swis721 Cn BT"/>
                        </a:defRPr>
                      </a:lvl1pPr>
                      <a:lvl2pPr marL="614544" algn="l" defTabSz="1229087" rtl="0" eaLnBrk="1" latinLnBrk="0" hangingPunct="1">
                        <a:defRPr sz="2400" kern="1200">
                          <a:solidFill>
                            <a:schemeClr val="dk1"/>
                          </a:solidFill>
                          <a:latin typeface="Swis721 Cn BT"/>
                        </a:defRPr>
                      </a:lvl2pPr>
                      <a:lvl3pPr marL="1229087" algn="l" defTabSz="1229087" rtl="0" eaLnBrk="1" latinLnBrk="0" hangingPunct="1">
                        <a:defRPr sz="2400" kern="1200">
                          <a:solidFill>
                            <a:schemeClr val="dk1"/>
                          </a:solidFill>
                          <a:latin typeface="Swis721 Cn BT"/>
                        </a:defRPr>
                      </a:lvl3pPr>
                      <a:lvl4pPr marL="1843631" algn="l" defTabSz="1229087" rtl="0" eaLnBrk="1" latinLnBrk="0" hangingPunct="1">
                        <a:defRPr sz="2400" kern="1200">
                          <a:solidFill>
                            <a:schemeClr val="dk1"/>
                          </a:solidFill>
                          <a:latin typeface="Swis721 Cn BT"/>
                        </a:defRPr>
                      </a:lvl4pPr>
                      <a:lvl5pPr marL="2458175" algn="l" defTabSz="1229087" rtl="0" eaLnBrk="1" latinLnBrk="0" hangingPunct="1">
                        <a:defRPr sz="2400" kern="1200">
                          <a:solidFill>
                            <a:schemeClr val="dk1"/>
                          </a:solidFill>
                          <a:latin typeface="Swis721 Cn BT"/>
                        </a:defRPr>
                      </a:lvl5pPr>
                      <a:lvl6pPr marL="3072719" algn="l" defTabSz="1229087" rtl="0" eaLnBrk="1" latinLnBrk="0" hangingPunct="1">
                        <a:defRPr sz="2400" kern="1200">
                          <a:solidFill>
                            <a:schemeClr val="dk1"/>
                          </a:solidFill>
                          <a:latin typeface="Swis721 Cn BT"/>
                        </a:defRPr>
                      </a:lvl6pPr>
                      <a:lvl7pPr marL="3687262" algn="l" defTabSz="1229087" rtl="0" eaLnBrk="1" latinLnBrk="0" hangingPunct="1">
                        <a:defRPr sz="2400" kern="1200">
                          <a:solidFill>
                            <a:schemeClr val="dk1"/>
                          </a:solidFill>
                          <a:latin typeface="Swis721 Cn BT"/>
                        </a:defRPr>
                      </a:lvl7pPr>
                      <a:lvl8pPr marL="4301806" algn="l" defTabSz="1229087" rtl="0" eaLnBrk="1" latinLnBrk="0" hangingPunct="1">
                        <a:defRPr sz="2400" kern="1200">
                          <a:solidFill>
                            <a:schemeClr val="dk1"/>
                          </a:solidFill>
                          <a:latin typeface="Swis721 Cn BT"/>
                        </a:defRPr>
                      </a:lvl8pPr>
                      <a:lvl9pPr marL="4916350" algn="l" defTabSz="1229087" rtl="0" eaLnBrk="1" latinLnBrk="0" hangingPunct="1">
                        <a:defRPr sz="2400" kern="1200">
                          <a:solidFill>
                            <a:schemeClr val="dk1"/>
                          </a:solidFill>
                          <a:latin typeface="Swis721 Cn BT"/>
                        </a:defRPr>
                      </a:lvl9pPr>
                    </a:lstStyle>
                    <a:p>
                      <a:pPr marL="282575" marR="0" lvl="0" indent="0" algn="l" defTabSz="1305194" rtl="0" eaLnBrk="1" fontAlgn="auto" latinLnBrk="0" hangingPunct="1">
                        <a:lnSpc>
                          <a:spcPct val="100000"/>
                        </a:lnSpc>
                        <a:spcBef>
                          <a:spcPts val="0"/>
                        </a:spcBef>
                        <a:spcAft>
                          <a:spcPts val="0"/>
                        </a:spcAft>
                        <a:buClrTx/>
                        <a:buSzTx/>
                        <a:buFontTx/>
                        <a:buNone/>
                        <a:tabLst/>
                        <a:defRPr/>
                      </a:pPr>
                      <a:endParaRPr lang="en-US" sz="700" b="0" i="0" spc="0">
                        <a:solidFill>
                          <a:schemeClr val="tx1"/>
                        </a:solidFill>
                        <a:latin typeface="Roboto" panose="02000000000000000000" pitchFamily="2" charset="0"/>
                        <a:ea typeface="Roboto" panose="02000000000000000000" pitchFamily="2" charset="0"/>
                      </a:endParaRPr>
                    </a:p>
                  </a:txBody>
                  <a:tcPr marL="76200" marR="76200" marT="76200" marB="76200"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A1A1A">
                          <a:lumMod val="25000"/>
                          <a:lumOff val="75000"/>
                        </a:srgbClr>
                      </a:solidFill>
                      <a:prstDash val="dot"/>
                      <a:round/>
                      <a:headEnd type="none" w="med" len="med"/>
                      <a:tailEnd type="none" w="med" len="med"/>
                    </a:lnT>
                    <a:lnB w="12700" cap="flat" cmpd="sng" algn="ctr">
                      <a:solidFill>
                        <a:srgbClr val="1A1A1A">
                          <a:lumMod val="25000"/>
                          <a:lumOff val="75000"/>
                        </a:srgbClr>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39294">
                <a:tc>
                  <a:txBody>
                    <a:bodyPr/>
                    <a:lstStyle>
                      <a:lvl1pPr marL="0" algn="l" defTabSz="1229087" rtl="0" eaLnBrk="1" latinLnBrk="0" hangingPunct="1">
                        <a:defRPr sz="2400" kern="1200">
                          <a:solidFill>
                            <a:schemeClr val="dk1"/>
                          </a:solidFill>
                          <a:latin typeface="Swis721 Cn BT"/>
                        </a:defRPr>
                      </a:lvl1pPr>
                      <a:lvl2pPr marL="614544" algn="l" defTabSz="1229087" rtl="0" eaLnBrk="1" latinLnBrk="0" hangingPunct="1">
                        <a:defRPr sz="2400" kern="1200">
                          <a:solidFill>
                            <a:schemeClr val="dk1"/>
                          </a:solidFill>
                          <a:latin typeface="Swis721 Cn BT"/>
                        </a:defRPr>
                      </a:lvl2pPr>
                      <a:lvl3pPr marL="1229087" algn="l" defTabSz="1229087" rtl="0" eaLnBrk="1" latinLnBrk="0" hangingPunct="1">
                        <a:defRPr sz="2400" kern="1200">
                          <a:solidFill>
                            <a:schemeClr val="dk1"/>
                          </a:solidFill>
                          <a:latin typeface="Swis721 Cn BT"/>
                        </a:defRPr>
                      </a:lvl3pPr>
                      <a:lvl4pPr marL="1843631" algn="l" defTabSz="1229087" rtl="0" eaLnBrk="1" latinLnBrk="0" hangingPunct="1">
                        <a:defRPr sz="2400" kern="1200">
                          <a:solidFill>
                            <a:schemeClr val="dk1"/>
                          </a:solidFill>
                          <a:latin typeface="Swis721 Cn BT"/>
                        </a:defRPr>
                      </a:lvl4pPr>
                      <a:lvl5pPr marL="2458175" algn="l" defTabSz="1229087" rtl="0" eaLnBrk="1" latinLnBrk="0" hangingPunct="1">
                        <a:defRPr sz="2400" kern="1200">
                          <a:solidFill>
                            <a:schemeClr val="dk1"/>
                          </a:solidFill>
                          <a:latin typeface="Swis721 Cn BT"/>
                        </a:defRPr>
                      </a:lvl5pPr>
                      <a:lvl6pPr marL="3072719" algn="l" defTabSz="1229087" rtl="0" eaLnBrk="1" latinLnBrk="0" hangingPunct="1">
                        <a:defRPr sz="2400" kern="1200">
                          <a:solidFill>
                            <a:schemeClr val="dk1"/>
                          </a:solidFill>
                          <a:latin typeface="Swis721 Cn BT"/>
                        </a:defRPr>
                      </a:lvl6pPr>
                      <a:lvl7pPr marL="3687262" algn="l" defTabSz="1229087" rtl="0" eaLnBrk="1" latinLnBrk="0" hangingPunct="1">
                        <a:defRPr sz="2400" kern="1200">
                          <a:solidFill>
                            <a:schemeClr val="dk1"/>
                          </a:solidFill>
                          <a:latin typeface="Swis721 Cn BT"/>
                        </a:defRPr>
                      </a:lvl7pPr>
                      <a:lvl8pPr marL="4301806" algn="l" defTabSz="1229087" rtl="0" eaLnBrk="1" latinLnBrk="0" hangingPunct="1">
                        <a:defRPr sz="2400" kern="1200">
                          <a:solidFill>
                            <a:schemeClr val="dk1"/>
                          </a:solidFill>
                          <a:latin typeface="Swis721 Cn BT"/>
                        </a:defRPr>
                      </a:lvl8pPr>
                      <a:lvl9pPr marL="4916350" algn="l" defTabSz="1229087" rtl="0" eaLnBrk="1" latinLnBrk="0" hangingPunct="1">
                        <a:defRPr sz="2400" kern="1200">
                          <a:solidFill>
                            <a:schemeClr val="dk1"/>
                          </a:solidFill>
                          <a:latin typeface="Swis721 Cn BT"/>
                        </a:defRPr>
                      </a:lvl9pPr>
                    </a:lstStyle>
                    <a:p>
                      <a:pPr algn="l">
                        <a:lnSpc>
                          <a:spcPct val="100000"/>
                        </a:lnSpc>
                      </a:pPr>
                      <a:endParaRPr lang="en-US" sz="700" b="0" i="0" spc="0">
                        <a:solidFill>
                          <a:schemeClr val="tx1"/>
                        </a:solidFill>
                        <a:latin typeface="Roboto" panose="02000000000000000000" pitchFamily="2" charset="0"/>
                        <a:ea typeface="Roboto" panose="02000000000000000000" pitchFamily="2" charset="0"/>
                      </a:endParaRPr>
                    </a:p>
                  </a:txBody>
                  <a:tcPr marL="76200" marR="76200" marT="76200" marB="76200" anchor="ctr">
                    <a:lnL w="6350" cap="flat" cmpd="sng" algn="ctr">
                      <a:noFill/>
                      <a:prstDash val="sysDot"/>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A1A1A">
                          <a:lumMod val="25000"/>
                          <a:lumOff val="75000"/>
                        </a:srgbClr>
                      </a:solidFill>
                      <a:prstDash val="dot"/>
                      <a:round/>
                      <a:headEnd type="none" w="med" len="med"/>
                      <a:tailEnd type="none" w="med" len="med"/>
                    </a:lnT>
                    <a:lnB w="12700" cap="flat" cmpd="sng" algn="ctr">
                      <a:solidFill>
                        <a:srgbClr val="1A1A1A">
                          <a:lumMod val="25000"/>
                          <a:lumOff val="75000"/>
                        </a:srgb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716351" rtl="0" eaLnBrk="1" latinLnBrk="0" hangingPunct="1">
                        <a:defRPr sz="1324" kern="1200">
                          <a:solidFill>
                            <a:schemeClr val="tx1"/>
                          </a:solidFill>
                          <a:latin typeface="Segoe UI"/>
                        </a:defRPr>
                      </a:lvl1pPr>
                      <a:lvl2pPr marL="358176" algn="l" defTabSz="716351" rtl="0" eaLnBrk="1" latinLnBrk="0" hangingPunct="1">
                        <a:defRPr sz="1324" kern="1200">
                          <a:solidFill>
                            <a:schemeClr val="tx1"/>
                          </a:solidFill>
                          <a:latin typeface="Segoe UI"/>
                        </a:defRPr>
                      </a:lvl2pPr>
                      <a:lvl3pPr marL="716351" algn="l" defTabSz="716351" rtl="0" eaLnBrk="1" latinLnBrk="0" hangingPunct="1">
                        <a:defRPr sz="1324" kern="1200">
                          <a:solidFill>
                            <a:schemeClr val="tx1"/>
                          </a:solidFill>
                          <a:latin typeface="Segoe UI"/>
                        </a:defRPr>
                      </a:lvl3pPr>
                      <a:lvl4pPr marL="1074528" algn="l" defTabSz="716351" rtl="0" eaLnBrk="1" latinLnBrk="0" hangingPunct="1">
                        <a:defRPr sz="1324" kern="1200">
                          <a:solidFill>
                            <a:schemeClr val="tx1"/>
                          </a:solidFill>
                          <a:latin typeface="Segoe UI"/>
                        </a:defRPr>
                      </a:lvl4pPr>
                      <a:lvl5pPr marL="1432703" algn="l" defTabSz="716351" rtl="0" eaLnBrk="1" latinLnBrk="0" hangingPunct="1">
                        <a:defRPr sz="1324" kern="1200">
                          <a:solidFill>
                            <a:schemeClr val="tx1"/>
                          </a:solidFill>
                          <a:latin typeface="Segoe UI"/>
                        </a:defRPr>
                      </a:lvl5pPr>
                      <a:lvl6pPr marL="1790880" algn="l" defTabSz="716351" rtl="0" eaLnBrk="1" latinLnBrk="0" hangingPunct="1">
                        <a:defRPr sz="1324" kern="1200">
                          <a:solidFill>
                            <a:schemeClr val="tx1"/>
                          </a:solidFill>
                          <a:latin typeface="Segoe UI"/>
                        </a:defRPr>
                      </a:lvl6pPr>
                      <a:lvl7pPr marL="2149055" algn="l" defTabSz="716351" rtl="0" eaLnBrk="1" latinLnBrk="0" hangingPunct="1">
                        <a:defRPr sz="1324" kern="1200">
                          <a:solidFill>
                            <a:schemeClr val="tx1"/>
                          </a:solidFill>
                          <a:latin typeface="Segoe UI"/>
                        </a:defRPr>
                      </a:lvl7pPr>
                      <a:lvl8pPr marL="2507231" algn="l" defTabSz="716351" rtl="0" eaLnBrk="1" latinLnBrk="0" hangingPunct="1">
                        <a:defRPr sz="1324" kern="1200">
                          <a:solidFill>
                            <a:schemeClr val="tx1"/>
                          </a:solidFill>
                          <a:latin typeface="Segoe UI"/>
                        </a:defRPr>
                      </a:lvl8pPr>
                      <a:lvl9pPr marL="2865407" algn="l" defTabSz="716351" rtl="0" eaLnBrk="1" latinLnBrk="0" hangingPunct="1">
                        <a:defRPr sz="1324" kern="1200">
                          <a:solidFill>
                            <a:schemeClr val="tx1"/>
                          </a:solidFill>
                          <a:latin typeface="Segoe UI"/>
                        </a:defRPr>
                      </a:lvl9pPr>
                    </a:lstStyle>
                    <a:p>
                      <a:pPr algn="l">
                        <a:lnSpc>
                          <a:spcPct val="100000"/>
                        </a:lnSpc>
                      </a:pPr>
                      <a:endParaRPr lang="en-US" sz="700" b="0" i="0" spc="0">
                        <a:solidFill>
                          <a:schemeClr val="tx1"/>
                        </a:solidFill>
                        <a:latin typeface="Roboto" panose="02000000000000000000" pitchFamily="2" charset="0"/>
                        <a:ea typeface="Roboto" panose="02000000000000000000" pitchFamily="2" charset="0"/>
                      </a:endParaRPr>
                    </a:p>
                  </a:txBody>
                  <a:tcPr marL="76200" marR="76200" marT="76200" marB="762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A1A1A">
                          <a:lumMod val="25000"/>
                          <a:lumOff val="75000"/>
                        </a:srgbClr>
                      </a:solidFill>
                      <a:prstDash val="dot"/>
                      <a:round/>
                      <a:headEnd type="none" w="med" len="med"/>
                      <a:tailEnd type="none" w="med" len="med"/>
                    </a:lnT>
                    <a:lnB w="12700" cap="flat" cmpd="sng" algn="ctr">
                      <a:solidFill>
                        <a:srgbClr val="1A1A1A">
                          <a:lumMod val="25000"/>
                          <a:lumOff val="75000"/>
                        </a:srgb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1097280" rtl="0" eaLnBrk="1" latinLnBrk="0" hangingPunct="1">
                        <a:defRPr sz="2160" kern="1200">
                          <a:solidFill>
                            <a:schemeClr val="tx1"/>
                          </a:solidFill>
                          <a:latin typeface="Calibri" panose="020F0502020204030204"/>
                        </a:defRPr>
                      </a:lvl1pPr>
                      <a:lvl2pPr marL="548640" algn="l" defTabSz="1097280" rtl="0" eaLnBrk="1" latinLnBrk="0" hangingPunct="1">
                        <a:defRPr sz="2160" kern="1200">
                          <a:solidFill>
                            <a:schemeClr val="tx1"/>
                          </a:solidFill>
                          <a:latin typeface="Calibri" panose="020F0502020204030204"/>
                        </a:defRPr>
                      </a:lvl2pPr>
                      <a:lvl3pPr marL="1097280" algn="l" defTabSz="1097280" rtl="0" eaLnBrk="1" latinLnBrk="0" hangingPunct="1">
                        <a:defRPr sz="2160" kern="1200">
                          <a:solidFill>
                            <a:schemeClr val="tx1"/>
                          </a:solidFill>
                          <a:latin typeface="Calibri" panose="020F0502020204030204"/>
                        </a:defRPr>
                      </a:lvl3pPr>
                      <a:lvl4pPr marL="1645920" algn="l" defTabSz="1097280" rtl="0" eaLnBrk="1" latinLnBrk="0" hangingPunct="1">
                        <a:defRPr sz="2160" kern="1200">
                          <a:solidFill>
                            <a:schemeClr val="tx1"/>
                          </a:solidFill>
                          <a:latin typeface="Calibri" panose="020F0502020204030204"/>
                        </a:defRPr>
                      </a:lvl4pPr>
                      <a:lvl5pPr marL="2194560" algn="l" defTabSz="1097280" rtl="0" eaLnBrk="1" latinLnBrk="0" hangingPunct="1">
                        <a:defRPr sz="2160" kern="1200">
                          <a:solidFill>
                            <a:schemeClr val="tx1"/>
                          </a:solidFill>
                          <a:latin typeface="Calibri" panose="020F0502020204030204"/>
                        </a:defRPr>
                      </a:lvl5pPr>
                      <a:lvl6pPr marL="2743200" algn="l" defTabSz="1097280" rtl="0" eaLnBrk="1" latinLnBrk="0" hangingPunct="1">
                        <a:defRPr sz="2160" kern="1200">
                          <a:solidFill>
                            <a:schemeClr val="tx1"/>
                          </a:solidFill>
                          <a:latin typeface="Calibri" panose="020F0502020204030204"/>
                        </a:defRPr>
                      </a:lvl6pPr>
                      <a:lvl7pPr marL="3291840" algn="l" defTabSz="1097280" rtl="0" eaLnBrk="1" latinLnBrk="0" hangingPunct="1">
                        <a:defRPr sz="2160" kern="1200">
                          <a:solidFill>
                            <a:schemeClr val="tx1"/>
                          </a:solidFill>
                          <a:latin typeface="Calibri" panose="020F0502020204030204"/>
                        </a:defRPr>
                      </a:lvl7pPr>
                      <a:lvl8pPr marL="3840480" algn="l" defTabSz="1097280" rtl="0" eaLnBrk="1" latinLnBrk="0" hangingPunct="1">
                        <a:defRPr sz="2160" kern="1200">
                          <a:solidFill>
                            <a:schemeClr val="tx1"/>
                          </a:solidFill>
                          <a:latin typeface="Calibri" panose="020F0502020204030204"/>
                        </a:defRPr>
                      </a:lvl8pPr>
                      <a:lvl9pPr marL="4389120" algn="l" defTabSz="1097280" rtl="0" eaLnBrk="1" latinLnBrk="0" hangingPunct="1">
                        <a:defRPr sz="2160" kern="1200">
                          <a:solidFill>
                            <a:schemeClr val="tx1"/>
                          </a:solidFill>
                          <a:latin typeface="Calibri" panose="020F0502020204030204"/>
                        </a:defRPr>
                      </a:lvl9pPr>
                    </a:lstStyle>
                    <a:p>
                      <a:pPr algn="l">
                        <a:lnSpc>
                          <a:spcPct val="100000"/>
                        </a:lnSpc>
                      </a:pPr>
                      <a:endParaRPr lang="en-US" sz="700" b="0" i="0" spc="0">
                        <a:solidFill>
                          <a:schemeClr val="tx1"/>
                        </a:solidFill>
                        <a:latin typeface="Roboto" panose="02000000000000000000" pitchFamily="2" charset="0"/>
                        <a:ea typeface="Roboto" panose="02000000000000000000" pitchFamily="2" charset="0"/>
                      </a:endParaRPr>
                    </a:p>
                  </a:txBody>
                  <a:tcPr marL="76200" marR="76200" marT="76200" marB="762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A1A1A">
                          <a:lumMod val="25000"/>
                          <a:lumOff val="75000"/>
                        </a:srgbClr>
                      </a:solidFill>
                      <a:prstDash val="dot"/>
                      <a:round/>
                      <a:headEnd type="none" w="med" len="med"/>
                      <a:tailEnd type="none" w="med" len="med"/>
                    </a:lnT>
                    <a:lnB w="12700" cap="flat" cmpd="sng" algn="ctr">
                      <a:solidFill>
                        <a:srgbClr val="1A1A1A">
                          <a:lumMod val="25000"/>
                          <a:lumOff val="75000"/>
                        </a:srgb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1229087" rtl="0" eaLnBrk="1" latinLnBrk="0" hangingPunct="1">
                        <a:defRPr sz="2400" kern="1200">
                          <a:solidFill>
                            <a:schemeClr val="dk1"/>
                          </a:solidFill>
                          <a:latin typeface="Swis721 Cn BT"/>
                        </a:defRPr>
                      </a:lvl1pPr>
                      <a:lvl2pPr marL="614544" algn="l" defTabSz="1229087" rtl="0" eaLnBrk="1" latinLnBrk="0" hangingPunct="1">
                        <a:defRPr sz="2400" kern="1200">
                          <a:solidFill>
                            <a:schemeClr val="dk1"/>
                          </a:solidFill>
                          <a:latin typeface="Swis721 Cn BT"/>
                        </a:defRPr>
                      </a:lvl2pPr>
                      <a:lvl3pPr marL="1229087" algn="l" defTabSz="1229087" rtl="0" eaLnBrk="1" latinLnBrk="0" hangingPunct="1">
                        <a:defRPr sz="2400" kern="1200">
                          <a:solidFill>
                            <a:schemeClr val="dk1"/>
                          </a:solidFill>
                          <a:latin typeface="Swis721 Cn BT"/>
                        </a:defRPr>
                      </a:lvl3pPr>
                      <a:lvl4pPr marL="1843631" algn="l" defTabSz="1229087" rtl="0" eaLnBrk="1" latinLnBrk="0" hangingPunct="1">
                        <a:defRPr sz="2400" kern="1200">
                          <a:solidFill>
                            <a:schemeClr val="dk1"/>
                          </a:solidFill>
                          <a:latin typeface="Swis721 Cn BT"/>
                        </a:defRPr>
                      </a:lvl4pPr>
                      <a:lvl5pPr marL="2458175" algn="l" defTabSz="1229087" rtl="0" eaLnBrk="1" latinLnBrk="0" hangingPunct="1">
                        <a:defRPr sz="2400" kern="1200">
                          <a:solidFill>
                            <a:schemeClr val="dk1"/>
                          </a:solidFill>
                          <a:latin typeface="Swis721 Cn BT"/>
                        </a:defRPr>
                      </a:lvl5pPr>
                      <a:lvl6pPr marL="3072719" algn="l" defTabSz="1229087" rtl="0" eaLnBrk="1" latinLnBrk="0" hangingPunct="1">
                        <a:defRPr sz="2400" kern="1200">
                          <a:solidFill>
                            <a:schemeClr val="dk1"/>
                          </a:solidFill>
                          <a:latin typeface="Swis721 Cn BT"/>
                        </a:defRPr>
                      </a:lvl6pPr>
                      <a:lvl7pPr marL="3687262" algn="l" defTabSz="1229087" rtl="0" eaLnBrk="1" latinLnBrk="0" hangingPunct="1">
                        <a:defRPr sz="2400" kern="1200">
                          <a:solidFill>
                            <a:schemeClr val="dk1"/>
                          </a:solidFill>
                          <a:latin typeface="Swis721 Cn BT"/>
                        </a:defRPr>
                      </a:lvl7pPr>
                      <a:lvl8pPr marL="4301806" algn="l" defTabSz="1229087" rtl="0" eaLnBrk="1" latinLnBrk="0" hangingPunct="1">
                        <a:defRPr sz="2400" kern="1200">
                          <a:solidFill>
                            <a:schemeClr val="dk1"/>
                          </a:solidFill>
                          <a:latin typeface="Swis721 Cn BT"/>
                        </a:defRPr>
                      </a:lvl8pPr>
                      <a:lvl9pPr marL="4916350" algn="l" defTabSz="1229087" rtl="0" eaLnBrk="1" latinLnBrk="0" hangingPunct="1">
                        <a:defRPr sz="2400" kern="1200">
                          <a:solidFill>
                            <a:schemeClr val="dk1"/>
                          </a:solidFill>
                          <a:latin typeface="Swis721 Cn BT"/>
                        </a:defRPr>
                      </a:lvl9pPr>
                    </a:lstStyle>
                    <a:p>
                      <a:pPr algn="l">
                        <a:lnSpc>
                          <a:spcPct val="100000"/>
                        </a:lnSpc>
                      </a:pPr>
                      <a:endParaRPr lang="en-US" sz="700" b="0" i="0" spc="0">
                        <a:solidFill>
                          <a:schemeClr val="tx1"/>
                        </a:solidFill>
                        <a:latin typeface="Roboto" panose="02000000000000000000" pitchFamily="2" charset="0"/>
                        <a:ea typeface="Roboto" panose="02000000000000000000" pitchFamily="2" charset="0"/>
                      </a:endParaRPr>
                    </a:p>
                  </a:txBody>
                  <a:tcPr marL="76200" marR="76200" marT="76200" marB="762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A1A1A">
                          <a:lumMod val="25000"/>
                          <a:lumOff val="75000"/>
                        </a:srgbClr>
                      </a:solidFill>
                      <a:prstDash val="dot"/>
                      <a:round/>
                      <a:headEnd type="none" w="med" len="med"/>
                      <a:tailEnd type="none" w="med" len="med"/>
                    </a:lnT>
                    <a:lnB w="12700" cap="flat" cmpd="sng" algn="ctr">
                      <a:solidFill>
                        <a:srgbClr val="1A1A1A">
                          <a:lumMod val="25000"/>
                          <a:lumOff val="75000"/>
                        </a:srgb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1097280" rtl="0" eaLnBrk="1" latinLnBrk="0" hangingPunct="1">
                        <a:defRPr sz="2160" kern="1200">
                          <a:solidFill>
                            <a:schemeClr val="tx1"/>
                          </a:solidFill>
                          <a:latin typeface="Calibri" panose="020F0502020204030204"/>
                        </a:defRPr>
                      </a:lvl1pPr>
                      <a:lvl2pPr marL="548640" algn="l" defTabSz="1097280" rtl="0" eaLnBrk="1" latinLnBrk="0" hangingPunct="1">
                        <a:defRPr sz="2160" kern="1200">
                          <a:solidFill>
                            <a:schemeClr val="tx1"/>
                          </a:solidFill>
                          <a:latin typeface="Calibri" panose="020F0502020204030204"/>
                        </a:defRPr>
                      </a:lvl2pPr>
                      <a:lvl3pPr marL="1097280" algn="l" defTabSz="1097280" rtl="0" eaLnBrk="1" latinLnBrk="0" hangingPunct="1">
                        <a:defRPr sz="2160" kern="1200">
                          <a:solidFill>
                            <a:schemeClr val="tx1"/>
                          </a:solidFill>
                          <a:latin typeface="Calibri" panose="020F0502020204030204"/>
                        </a:defRPr>
                      </a:lvl3pPr>
                      <a:lvl4pPr marL="1645920" algn="l" defTabSz="1097280" rtl="0" eaLnBrk="1" latinLnBrk="0" hangingPunct="1">
                        <a:defRPr sz="2160" kern="1200">
                          <a:solidFill>
                            <a:schemeClr val="tx1"/>
                          </a:solidFill>
                          <a:latin typeface="Calibri" panose="020F0502020204030204"/>
                        </a:defRPr>
                      </a:lvl4pPr>
                      <a:lvl5pPr marL="2194560" algn="l" defTabSz="1097280" rtl="0" eaLnBrk="1" latinLnBrk="0" hangingPunct="1">
                        <a:defRPr sz="2160" kern="1200">
                          <a:solidFill>
                            <a:schemeClr val="tx1"/>
                          </a:solidFill>
                          <a:latin typeface="Calibri" panose="020F0502020204030204"/>
                        </a:defRPr>
                      </a:lvl5pPr>
                      <a:lvl6pPr marL="2743200" algn="l" defTabSz="1097280" rtl="0" eaLnBrk="1" latinLnBrk="0" hangingPunct="1">
                        <a:defRPr sz="2160" kern="1200">
                          <a:solidFill>
                            <a:schemeClr val="tx1"/>
                          </a:solidFill>
                          <a:latin typeface="Calibri" panose="020F0502020204030204"/>
                        </a:defRPr>
                      </a:lvl6pPr>
                      <a:lvl7pPr marL="3291840" algn="l" defTabSz="1097280" rtl="0" eaLnBrk="1" latinLnBrk="0" hangingPunct="1">
                        <a:defRPr sz="2160" kern="1200">
                          <a:solidFill>
                            <a:schemeClr val="tx1"/>
                          </a:solidFill>
                          <a:latin typeface="Calibri" panose="020F0502020204030204"/>
                        </a:defRPr>
                      </a:lvl7pPr>
                      <a:lvl8pPr marL="3840480" algn="l" defTabSz="1097280" rtl="0" eaLnBrk="1" latinLnBrk="0" hangingPunct="1">
                        <a:defRPr sz="2160" kern="1200">
                          <a:solidFill>
                            <a:schemeClr val="tx1"/>
                          </a:solidFill>
                          <a:latin typeface="Calibri" panose="020F0502020204030204"/>
                        </a:defRPr>
                      </a:lvl8pPr>
                      <a:lvl9pPr marL="4389120" algn="l" defTabSz="1097280" rtl="0" eaLnBrk="1" latinLnBrk="0" hangingPunct="1">
                        <a:defRPr sz="2160" kern="1200">
                          <a:solidFill>
                            <a:schemeClr val="tx1"/>
                          </a:solidFill>
                          <a:latin typeface="Calibri" panose="020F0502020204030204"/>
                        </a:defRPr>
                      </a:lvl9pPr>
                    </a:lstStyle>
                    <a:p>
                      <a:pPr algn="l">
                        <a:lnSpc>
                          <a:spcPct val="100000"/>
                        </a:lnSpc>
                      </a:pPr>
                      <a:endParaRPr lang="en-US" sz="700" b="0" i="0" spc="0">
                        <a:solidFill>
                          <a:schemeClr val="tx1"/>
                        </a:solidFill>
                        <a:latin typeface="Roboto" panose="02000000000000000000" pitchFamily="2" charset="0"/>
                        <a:ea typeface="Roboto" panose="02000000000000000000" pitchFamily="2" charset="0"/>
                      </a:endParaRPr>
                    </a:p>
                  </a:txBody>
                  <a:tcPr marL="76200" marR="76200" marT="76200" marB="762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A1A1A">
                          <a:lumMod val="25000"/>
                          <a:lumOff val="75000"/>
                        </a:srgbClr>
                      </a:solidFill>
                      <a:prstDash val="dot"/>
                      <a:round/>
                      <a:headEnd type="none" w="med" len="med"/>
                      <a:tailEnd type="none" w="med" len="med"/>
                    </a:lnT>
                    <a:lnB w="12700" cap="flat" cmpd="sng" algn="ctr">
                      <a:solidFill>
                        <a:srgbClr val="1A1A1A">
                          <a:lumMod val="25000"/>
                          <a:lumOff val="75000"/>
                        </a:srgbClr>
                      </a:solidFill>
                      <a:prstDash val="dot"/>
                      <a:round/>
                      <a:headEnd type="none" w="med" len="med"/>
                      <a:tailEnd type="none" w="med" len="med"/>
                    </a:lnB>
                    <a:lnTlToBr w="12700" cmpd="sng">
                      <a:noFill/>
                      <a:prstDash val="solid"/>
                    </a:lnTlToBr>
                    <a:lnBlToTr w="12700" cmpd="sng">
                      <a:noFill/>
                      <a:prstDash val="solid"/>
                    </a:lnBlToTr>
                    <a:noFill/>
                  </a:tcPr>
                </a:tc>
                <a:tc>
                  <a:txBody>
                    <a:bodyPr/>
                    <a:lstStyle>
                      <a:lvl1pPr marL="0" algn="l" defTabSz="1229087" rtl="0" eaLnBrk="1" latinLnBrk="0" hangingPunct="1">
                        <a:defRPr sz="2400" kern="1200">
                          <a:solidFill>
                            <a:schemeClr val="dk1"/>
                          </a:solidFill>
                          <a:latin typeface="Swis721 Cn BT"/>
                        </a:defRPr>
                      </a:lvl1pPr>
                      <a:lvl2pPr marL="614544" algn="l" defTabSz="1229087" rtl="0" eaLnBrk="1" latinLnBrk="0" hangingPunct="1">
                        <a:defRPr sz="2400" kern="1200">
                          <a:solidFill>
                            <a:schemeClr val="dk1"/>
                          </a:solidFill>
                          <a:latin typeface="Swis721 Cn BT"/>
                        </a:defRPr>
                      </a:lvl2pPr>
                      <a:lvl3pPr marL="1229087" algn="l" defTabSz="1229087" rtl="0" eaLnBrk="1" latinLnBrk="0" hangingPunct="1">
                        <a:defRPr sz="2400" kern="1200">
                          <a:solidFill>
                            <a:schemeClr val="dk1"/>
                          </a:solidFill>
                          <a:latin typeface="Swis721 Cn BT"/>
                        </a:defRPr>
                      </a:lvl3pPr>
                      <a:lvl4pPr marL="1843631" algn="l" defTabSz="1229087" rtl="0" eaLnBrk="1" latinLnBrk="0" hangingPunct="1">
                        <a:defRPr sz="2400" kern="1200">
                          <a:solidFill>
                            <a:schemeClr val="dk1"/>
                          </a:solidFill>
                          <a:latin typeface="Swis721 Cn BT"/>
                        </a:defRPr>
                      </a:lvl4pPr>
                      <a:lvl5pPr marL="2458175" algn="l" defTabSz="1229087" rtl="0" eaLnBrk="1" latinLnBrk="0" hangingPunct="1">
                        <a:defRPr sz="2400" kern="1200">
                          <a:solidFill>
                            <a:schemeClr val="dk1"/>
                          </a:solidFill>
                          <a:latin typeface="Swis721 Cn BT"/>
                        </a:defRPr>
                      </a:lvl5pPr>
                      <a:lvl6pPr marL="3072719" algn="l" defTabSz="1229087" rtl="0" eaLnBrk="1" latinLnBrk="0" hangingPunct="1">
                        <a:defRPr sz="2400" kern="1200">
                          <a:solidFill>
                            <a:schemeClr val="dk1"/>
                          </a:solidFill>
                          <a:latin typeface="Swis721 Cn BT"/>
                        </a:defRPr>
                      </a:lvl6pPr>
                      <a:lvl7pPr marL="3687262" algn="l" defTabSz="1229087" rtl="0" eaLnBrk="1" latinLnBrk="0" hangingPunct="1">
                        <a:defRPr sz="2400" kern="1200">
                          <a:solidFill>
                            <a:schemeClr val="dk1"/>
                          </a:solidFill>
                          <a:latin typeface="Swis721 Cn BT"/>
                        </a:defRPr>
                      </a:lvl7pPr>
                      <a:lvl8pPr marL="4301806" algn="l" defTabSz="1229087" rtl="0" eaLnBrk="1" latinLnBrk="0" hangingPunct="1">
                        <a:defRPr sz="2400" kern="1200">
                          <a:solidFill>
                            <a:schemeClr val="dk1"/>
                          </a:solidFill>
                          <a:latin typeface="Swis721 Cn BT"/>
                        </a:defRPr>
                      </a:lvl8pPr>
                      <a:lvl9pPr marL="4916350" algn="l" defTabSz="1229087" rtl="0" eaLnBrk="1" latinLnBrk="0" hangingPunct="1">
                        <a:defRPr sz="2400" kern="1200">
                          <a:solidFill>
                            <a:schemeClr val="dk1"/>
                          </a:solidFill>
                          <a:latin typeface="Swis721 Cn BT"/>
                        </a:defRPr>
                      </a:lvl9pPr>
                    </a:lstStyle>
                    <a:p>
                      <a:pPr algn="l">
                        <a:lnSpc>
                          <a:spcPct val="100000"/>
                        </a:lnSpc>
                      </a:pPr>
                      <a:endParaRPr lang="en-US" sz="700" b="0" i="0" spc="0">
                        <a:solidFill>
                          <a:schemeClr val="tx1"/>
                        </a:solidFill>
                        <a:latin typeface="Roboto" panose="02000000000000000000" pitchFamily="2" charset="0"/>
                        <a:ea typeface="Roboto" panose="02000000000000000000" pitchFamily="2" charset="0"/>
                      </a:endParaRPr>
                    </a:p>
                  </a:txBody>
                  <a:tcPr marL="76200" marR="76200" marT="76200" marB="76200"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A1A1A">
                          <a:lumMod val="25000"/>
                          <a:lumOff val="75000"/>
                        </a:srgbClr>
                      </a:solidFill>
                      <a:prstDash val="dot"/>
                      <a:round/>
                      <a:headEnd type="none" w="med" len="med"/>
                      <a:tailEnd type="none" w="med" len="med"/>
                    </a:lnT>
                    <a:lnB w="12700" cap="flat" cmpd="sng" algn="ctr">
                      <a:solidFill>
                        <a:srgbClr val="1A1A1A">
                          <a:lumMod val="25000"/>
                          <a:lumOff val="75000"/>
                        </a:srgbClr>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83298">
                <a:tc>
                  <a:txBody>
                    <a:bodyPr/>
                    <a:lstStyle>
                      <a:lvl1pPr marL="0" algn="l" defTabSz="716351" rtl="0" eaLnBrk="1" latinLnBrk="0" hangingPunct="1">
                        <a:defRPr sz="1324" kern="1200">
                          <a:solidFill>
                            <a:schemeClr val="tx1"/>
                          </a:solidFill>
                          <a:latin typeface="Segoe UI"/>
                        </a:defRPr>
                      </a:lvl1pPr>
                      <a:lvl2pPr marL="358176" algn="l" defTabSz="716351" rtl="0" eaLnBrk="1" latinLnBrk="0" hangingPunct="1">
                        <a:defRPr sz="1324" kern="1200">
                          <a:solidFill>
                            <a:schemeClr val="tx1"/>
                          </a:solidFill>
                          <a:latin typeface="Segoe UI"/>
                        </a:defRPr>
                      </a:lvl2pPr>
                      <a:lvl3pPr marL="716351" algn="l" defTabSz="716351" rtl="0" eaLnBrk="1" latinLnBrk="0" hangingPunct="1">
                        <a:defRPr sz="1324" kern="1200">
                          <a:solidFill>
                            <a:schemeClr val="tx1"/>
                          </a:solidFill>
                          <a:latin typeface="Segoe UI"/>
                        </a:defRPr>
                      </a:lvl3pPr>
                      <a:lvl4pPr marL="1074528" algn="l" defTabSz="716351" rtl="0" eaLnBrk="1" latinLnBrk="0" hangingPunct="1">
                        <a:defRPr sz="1324" kern="1200">
                          <a:solidFill>
                            <a:schemeClr val="tx1"/>
                          </a:solidFill>
                          <a:latin typeface="Segoe UI"/>
                        </a:defRPr>
                      </a:lvl4pPr>
                      <a:lvl5pPr marL="1432703" algn="l" defTabSz="716351" rtl="0" eaLnBrk="1" latinLnBrk="0" hangingPunct="1">
                        <a:defRPr sz="1324" kern="1200">
                          <a:solidFill>
                            <a:schemeClr val="tx1"/>
                          </a:solidFill>
                          <a:latin typeface="Segoe UI"/>
                        </a:defRPr>
                      </a:lvl5pPr>
                      <a:lvl6pPr marL="1790880" algn="l" defTabSz="716351" rtl="0" eaLnBrk="1" latinLnBrk="0" hangingPunct="1">
                        <a:defRPr sz="1324" kern="1200">
                          <a:solidFill>
                            <a:schemeClr val="tx1"/>
                          </a:solidFill>
                          <a:latin typeface="Segoe UI"/>
                        </a:defRPr>
                      </a:lvl6pPr>
                      <a:lvl7pPr marL="2149055" algn="l" defTabSz="716351" rtl="0" eaLnBrk="1" latinLnBrk="0" hangingPunct="1">
                        <a:defRPr sz="1324" kern="1200">
                          <a:solidFill>
                            <a:schemeClr val="tx1"/>
                          </a:solidFill>
                          <a:latin typeface="Segoe UI"/>
                        </a:defRPr>
                      </a:lvl7pPr>
                      <a:lvl8pPr marL="2507231" algn="l" defTabSz="716351" rtl="0" eaLnBrk="1" latinLnBrk="0" hangingPunct="1">
                        <a:defRPr sz="1324" kern="1200">
                          <a:solidFill>
                            <a:schemeClr val="tx1"/>
                          </a:solidFill>
                          <a:latin typeface="Segoe UI"/>
                        </a:defRPr>
                      </a:lvl8pPr>
                      <a:lvl9pPr marL="2865407" algn="l" defTabSz="716351" rtl="0" eaLnBrk="1" latinLnBrk="0" hangingPunct="1">
                        <a:defRPr sz="1324" kern="1200">
                          <a:solidFill>
                            <a:schemeClr val="tx1"/>
                          </a:solidFill>
                          <a:latin typeface="Segoe UI"/>
                        </a:defRPr>
                      </a:lvl9pPr>
                    </a:lstStyle>
                    <a:p>
                      <a:pPr algn="l">
                        <a:lnSpc>
                          <a:spcPct val="100000"/>
                        </a:lnSpc>
                      </a:pPr>
                      <a:endParaRPr lang="en-US" sz="700" b="0" i="0" spc="0">
                        <a:solidFill>
                          <a:schemeClr val="tx1"/>
                        </a:solidFill>
                        <a:latin typeface="Roboto" panose="02000000000000000000" pitchFamily="2" charset="0"/>
                        <a:ea typeface="Roboto" panose="02000000000000000000" pitchFamily="2" charset="0"/>
                      </a:endParaRPr>
                    </a:p>
                  </a:txBody>
                  <a:tcPr marL="76200" marR="76200" marT="76200" marB="76200" anchor="ctr">
                    <a:lnL w="6350" cap="flat" cmpd="sng" algn="ctr">
                      <a:noFill/>
                      <a:prstDash val="sysDot"/>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A1A1A">
                          <a:lumMod val="25000"/>
                          <a:lumOff val="75000"/>
                        </a:srgbClr>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16351" rtl="0" eaLnBrk="1" latinLnBrk="0" hangingPunct="1">
                        <a:defRPr sz="1324" kern="1200">
                          <a:solidFill>
                            <a:schemeClr val="tx1"/>
                          </a:solidFill>
                          <a:latin typeface="Segoe UI"/>
                        </a:defRPr>
                      </a:lvl1pPr>
                      <a:lvl2pPr marL="358176" algn="l" defTabSz="716351" rtl="0" eaLnBrk="1" latinLnBrk="0" hangingPunct="1">
                        <a:defRPr sz="1324" kern="1200">
                          <a:solidFill>
                            <a:schemeClr val="tx1"/>
                          </a:solidFill>
                          <a:latin typeface="Segoe UI"/>
                        </a:defRPr>
                      </a:lvl2pPr>
                      <a:lvl3pPr marL="716351" algn="l" defTabSz="716351" rtl="0" eaLnBrk="1" latinLnBrk="0" hangingPunct="1">
                        <a:defRPr sz="1324" kern="1200">
                          <a:solidFill>
                            <a:schemeClr val="tx1"/>
                          </a:solidFill>
                          <a:latin typeface="Segoe UI"/>
                        </a:defRPr>
                      </a:lvl3pPr>
                      <a:lvl4pPr marL="1074528" algn="l" defTabSz="716351" rtl="0" eaLnBrk="1" latinLnBrk="0" hangingPunct="1">
                        <a:defRPr sz="1324" kern="1200">
                          <a:solidFill>
                            <a:schemeClr val="tx1"/>
                          </a:solidFill>
                          <a:latin typeface="Segoe UI"/>
                        </a:defRPr>
                      </a:lvl4pPr>
                      <a:lvl5pPr marL="1432703" algn="l" defTabSz="716351" rtl="0" eaLnBrk="1" latinLnBrk="0" hangingPunct="1">
                        <a:defRPr sz="1324" kern="1200">
                          <a:solidFill>
                            <a:schemeClr val="tx1"/>
                          </a:solidFill>
                          <a:latin typeface="Segoe UI"/>
                        </a:defRPr>
                      </a:lvl5pPr>
                      <a:lvl6pPr marL="1790880" algn="l" defTabSz="716351" rtl="0" eaLnBrk="1" latinLnBrk="0" hangingPunct="1">
                        <a:defRPr sz="1324" kern="1200">
                          <a:solidFill>
                            <a:schemeClr val="tx1"/>
                          </a:solidFill>
                          <a:latin typeface="Segoe UI"/>
                        </a:defRPr>
                      </a:lvl6pPr>
                      <a:lvl7pPr marL="2149055" algn="l" defTabSz="716351" rtl="0" eaLnBrk="1" latinLnBrk="0" hangingPunct="1">
                        <a:defRPr sz="1324" kern="1200">
                          <a:solidFill>
                            <a:schemeClr val="tx1"/>
                          </a:solidFill>
                          <a:latin typeface="Segoe UI"/>
                        </a:defRPr>
                      </a:lvl7pPr>
                      <a:lvl8pPr marL="2507231" algn="l" defTabSz="716351" rtl="0" eaLnBrk="1" latinLnBrk="0" hangingPunct="1">
                        <a:defRPr sz="1324" kern="1200">
                          <a:solidFill>
                            <a:schemeClr val="tx1"/>
                          </a:solidFill>
                          <a:latin typeface="Segoe UI"/>
                        </a:defRPr>
                      </a:lvl8pPr>
                      <a:lvl9pPr marL="2865407" algn="l" defTabSz="716351" rtl="0" eaLnBrk="1" latinLnBrk="0" hangingPunct="1">
                        <a:defRPr sz="1324" kern="1200">
                          <a:solidFill>
                            <a:schemeClr val="tx1"/>
                          </a:solidFill>
                          <a:latin typeface="Segoe UI"/>
                        </a:defRPr>
                      </a:lvl9pPr>
                    </a:lstStyle>
                    <a:p>
                      <a:pPr algn="l">
                        <a:lnSpc>
                          <a:spcPct val="100000"/>
                        </a:lnSpc>
                      </a:pPr>
                      <a:endParaRPr lang="en-US" sz="700" b="0" i="0" spc="0">
                        <a:solidFill>
                          <a:schemeClr val="tx1"/>
                        </a:solidFill>
                        <a:latin typeface="Roboto" panose="02000000000000000000" pitchFamily="2" charset="0"/>
                        <a:ea typeface="Roboto" panose="02000000000000000000" pitchFamily="2" charset="0"/>
                      </a:endParaRPr>
                    </a:p>
                  </a:txBody>
                  <a:tcPr marL="76200" marR="76200" marT="76200" marB="762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A1A1A">
                          <a:lumMod val="25000"/>
                          <a:lumOff val="75000"/>
                        </a:srgbClr>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16351" rtl="0" eaLnBrk="1" latinLnBrk="0" hangingPunct="1">
                        <a:defRPr sz="1324" kern="1200">
                          <a:solidFill>
                            <a:schemeClr val="tx1"/>
                          </a:solidFill>
                          <a:latin typeface="Segoe UI"/>
                        </a:defRPr>
                      </a:lvl1pPr>
                      <a:lvl2pPr marL="358176" algn="l" defTabSz="716351" rtl="0" eaLnBrk="1" latinLnBrk="0" hangingPunct="1">
                        <a:defRPr sz="1324" kern="1200">
                          <a:solidFill>
                            <a:schemeClr val="tx1"/>
                          </a:solidFill>
                          <a:latin typeface="Segoe UI"/>
                        </a:defRPr>
                      </a:lvl2pPr>
                      <a:lvl3pPr marL="716351" algn="l" defTabSz="716351" rtl="0" eaLnBrk="1" latinLnBrk="0" hangingPunct="1">
                        <a:defRPr sz="1324" kern="1200">
                          <a:solidFill>
                            <a:schemeClr val="tx1"/>
                          </a:solidFill>
                          <a:latin typeface="Segoe UI"/>
                        </a:defRPr>
                      </a:lvl3pPr>
                      <a:lvl4pPr marL="1074528" algn="l" defTabSz="716351" rtl="0" eaLnBrk="1" latinLnBrk="0" hangingPunct="1">
                        <a:defRPr sz="1324" kern="1200">
                          <a:solidFill>
                            <a:schemeClr val="tx1"/>
                          </a:solidFill>
                          <a:latin typeface="Segoe UI"/>
                        </a:defRPr>
                      </a:lvl4pPr>
                      <a:lvl5pPr marL="1432703" algn="l" defTabSz="716351" rtl="0" eaLnBrk="1" latinLnBrk="0" hangingPunct="1">
                        <a:defRPr sz="1324" kern="1200">
                          <a:solidFill>
                            <a:schemeClr val="tx1"/>
                          </a:solidFill>
                          <a:latin typeface="Segoe UI"/>
                        </a:defRPr>
                      </a:lvl5pPr>
                      <a:lvl6pPr marL="1790880" algn="l" defTabSz="716351" rtl="0" eaLnBrk="1" latinLnBrk="0" hangingPunct="1">
                        <a:defRPr sz="1324" kern="1200">
                          <a:solidFill>
                            <a:schemeClr val="tx1"/>
                          </a:solidFill>
                          <a:latin typeface="Segoe UI"/>
                        </a:defRPr>
                      </a:lvl6pPr>
                      <a:lvl7pPr marL="2149055" algn="l" defTabSz="716351" rtl="0" eaLnBrk="1" latinLnBrk="0" hangingPunct="1">
                        <a:defRPr sz="1324" kern="1200">
                          <a:solidFill>
                            <a:schemeClr val="tx1"/>
                          </a:solidFill>
                          <a:latin typeface="Segoe UI"/>
                        </a:defRPr>
                      </a:lvl7pPr>
                      <a:lvl8pPr marL="2507231" algn="l" defTabSz="716351" rtl="0" eaLnBrk="1" latinLnBrk="0" hangingPunct="1">
                        <a:defRPr sz="1324" kern="1200">
                          <a:solidFill>
                            <a:schemeClr val="tx1"/>
                          </a:solidFill>
                          <a:latin typeface="Segoe UI"/>
                        </a:defRPr>
                      </a:lvl8pPr>
                      <a:lvl9pPr marL="2865407" algn="l" defTabSz="716351" rtl="0" eaLnBrk="1" latinLnBrk="0" hangingPunct="1">
                        <a:defRPr sz="1324" kern="1200">
                          <a:solidFill>
                            <a:schemeClr val="tx1"/>
                          </a:solidFill>
                          <a:latin typeface="Segoe UI"/>
                        </a:defRPr>
                      </a:lvl9pPr>
                    </a:lstStyle>
                    <a:p>
                      <a:pPr algn="l">
                        <a:lnSpc>
                          <a:spcPct val="100000"/>
                        </a:lnSpc>
                      </a:pPr>
                      <a:endParaRPr lang="en-US" sz="700" b="0" i="0" spc="0">
                        <a:solidFill>
                          <a:schemeClr val="tx1"/>
                        </a:solidFill>
                        <a:latin typeface="Roboto" panose="02000000000000000000" pitchFamily="2" charset="0"/>
                        <a:ea typeface="Roboto" panose="02000000000000000000" pitchFamily="2" charset="0"/>
                      </a:endParaRPr>
                    </a:p>
                  </a:txBody>
                  <a:tcPr marL="76200" marR="76200" marT="76200" marB="762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A1A1A">
                          <a:lumMod val="25000"/>
                          <a:lumOff val="75000"/>
                        </a:srgbClr>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16351" rtl="0" eaLnBrk="1" latinLnBrk="0" hangingPunct="1">
                        <a:defRPr sz="1324" kern="1200">
                          <a:solidFill>
                            <a:schemeClr val="tx1"/>
                          </a:solidFill>
                          <a:latin typeface="Segoe UI"/>
                        </a:defRPr>
                      </a:lvl1pPr>
                      <a:lvl2pPr marL="358176" algn="l" defTabSz="716351" rtl="0" eaLnBrk="1" latinLnBrk="0" hangingPunct="1">
                        <a:defRPr sz="1324" kern="1200">
                          <a:solidFill>
                            <a:schemeClr val="tx1"/>
                          </a:solidFill>
                          <a:latin typeface="Segoe UI"/>
                        </a:defRPr>
                      </a:lvl2pPr>
                      <a:lvl3pPr marL="716351" algn="l" defTabSz="716351" rtl="0" eaLnBrk="1" latinLnBrk="0" hangingPunct="1">
                        <a:defRPr sz="1324" kern="1200">
                          <a:solidFill>
                            <a:schemeClr val="tx1"/>
                          </a:solidFill>
                          <a:latin typeface="Segoe UI"/>
                        </a:defRPr>
                      </a:lvl3pPr>
                      <a:lvl4pPr marL="1074528" algn="l" defTabSz="716351" rtl="0" eaLnBrk="1" latinLnBrk="0" hangingPunct="1">
                        <a:defRPr sz="1324" kern="1200">
                          <a:solidFill>
                            <a:schemeClr val="tx1"/>
                          </a:solidFill>
                          <a:latin typeface="Segoe UI"/>
                        </a:defRPr>
                      </a:lvl4pPr>
                      <a:lvl5pPr marL="1432703" algn="l" defTabSz="716351" rtl="0" eaLnBrk="1" latinLnBrk="0" hangingPunct="1">
                        <a:defRPr sz="1324" kern="1200">
                          <a:solidFill>
                            <a:schemeClr val="tx1"/>
                          </a:solidFill>
                          <a:latin typeface="Segoe UI"/>
                        </a:defRPr>
                      </a:lvl5pPr>
                      <a:lvl6pPr marL="1790880" algn="l" defTabSz="716351" rtl="0" eaLnBrk="1" latinLnBrk="0" hangingPunct="1">
                        <a:defRPr sz="1324" kern="1200">
                          <a:solidFill>
                            <a:schemeClr val="tx1"/>
                          </a:solidFill>
                          <a:latin typeface="Segoe UI"/>
                        </a:defRPr>
                      </a:lvl6pPr>
                      <a:lvl7pPr marL="2149055" algn="l" defTabSz="716351" rtl="0" eaLnBrk="1" latinLnBrk="0" hangingPunct="1">
                        <a:defRPr sz="1324" kern="1200">
                          <a:solidFill>
                            <a:schemeClr val="tx1"/>
                          </a:solidFill>
                          <a:latin typeface="Segoe UI"/>
                        </a:defRPr>
                      </a:lvl7pPr>
                      <a:lvl8pPr marL="2507231" algn="l" defTabSz="716351" rtl="0" eaLnBrk="1" latinLnBrk="0" hangingPunct="1">
                        <a:defRPr sz="1324" kern="1200">
                          <a:solidFill>
                            <a:schemeClr val="tx1"/>
                          </a:solidFill>
                          <a:latin typeface="Segoe UI"/>
                        </a:defRPr>
                      </a:lvl8pPr>
                      <a:lvl9pPr marL="2865407" algn="l" defTabSz="716351" rtl="0" eaLnBrk="1" latinLnBrk="0" hangingPunct="1">
                        <a:defRPr sz="1324" kern="1200">
                          <a:solidFill>
                            <a:schemeClr val="tx1"/>
                          </a:solidFill>
                          <a:latin typeface="Segoe UI"/>
                        </a:defRPr>
                      </a:lvl9pPr>
                    </a:lstStyle>
                    <a:p>
                      <a:pPr algn="l">
                        <a:lnSpc>
                          <a:spcPct val="100000"/>
                        </a:lnSpc>
                      </a:pPr>
                      <a:endParaRPr lang="en-US" sz="700" b="0" i="0" spc="0">
                        <a:solidFill>
                          <a:schemeClr val="tx1"/>
                        </a:solidFill>
                        <a:latin typeface="Roboto" panose="02000000000000000000" pitchFamily="2" charset="0"/>
                        <a:ea typeface="Roboto" panose="02000000000000000000" pitchFamily="2" charset="0"/>
                      </a:endParaRPr>
                    </a:p>
                  </a:txBody>
                  <a:tcPr marL="76200" marR="76200" marT="76200" marB="762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A1A1A">
                          <a:lumMod val="25000"/>
                          <a:lumOff val="75000"/>
                        </a:srgbClr>
                      </a:solidFill>
                      <a:prstDash val="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716351" rtl="0" eaLnBrk="1" latinLnBrk="0" hangingPunct="1">
                        <a:defRPr sz="1324" kern="1200">
                          <a:solidFill>
                            <a:schemeClr val="tx1"/>
                          </a:solidFill>
                          <a:latin typeface="Segoe UI"/>
                        </a:defRPr>
                      </a:lvl1pPr>
                      <a:lvl2pPr marL="358176" algn="l" defTabSz="716351" rtl="0" eaLnBrk="1" latinLnBrk="0" hangingPunct="1">
                        <a:defRPr sz="1324" kern="1200">
                          <a:solidFill>
                            <a:schemeClr val="tx1"/>
                          </a:solidFill>
                          <a:latin typeface="Segoe UI"/>
                        </a:defRPr>
                      </a:lvl2pPr>
                      <a:lvl3pPr marL="716351" algn="l" defTabSz="716351" rtl="0" eaLnBrk="1" latinLnBrk="0" hangingPunct="1">
                        <a:defRPr sz="1324" kern="1200">
                          <a:solidFill>
                            <a:schemeClr val="tx1"/>
                          </a:solidFill>
                          <a:latin typeface="Segoe UI"/>
                        </a:defRPr>
                      </a:lvl3pPr>
                      <a:lvl4pPr marL="1074528" algn="l" defTabSz="716351" rtl="0" eaLnBrk="1" latinLnBrk="0" hangingPunct="1">
                        <a:defRPr sz="1324" kern="1200">
                          <a:solidFill>
                            <a:schemeClr val="tx1"/>
                          </a:solidFill>
                          <a:latin typeface="Segoe UI"/>
                        </a:defRPr>
                      </a:lvl4pPr>
                      <a:lvl5pPr marL="1432703" algn="l" defTabSz="716351" rtl="0" eaLnBrk="1" latinLnBrk="0" hangingPunct="1">
                        <a:defRPr sz="1324" kern="1200">
                          <a:solidFill>
                            <a:schemeClr val="tx1"/>
                          </a:solidFill>
                          <a:latin typeface="Segoe UI"/>
                        </a:defRPr>
                      </a:lvl5pPr>
                      <a:lvl6pPr marL="1790880" algn="l" defTabSz="716351" rtl="0" eaLnBrk="1" latinLnBrk="0" hangingPunct="1">
                        <a:defRPr sz="1324" kern="1200">
                          <a:solidFill>
                            <a:schemeClr val="tx1"/>
                          </a:solidFill>
                          <a:latin typeface="Segoe UI"/>
                        </a:defRPr>
                      </a:lvl6pPr>
                      <a:lvl7pPr marL="2149055" algn="l" defTabSz="716351" rtl="0" eaLnBrk="1" latinLnBrk="0" hangingPunct="1">
                        <a:defRPr sz="1324" kern="1200">
                          <a:solidFill>
                            <a:schemeClr val="tx1"/>
                          </a:solidFill>
                          <a:latin typeface="Segoe UI"/>
                        </a:defRPr>
                      </a:lvl7pPr>
                      <a:lvl8pPr marL="2507231" algn="l" defTabSz="716351" rtl="0" eaLnBrk="1" latinLnBrk="0" hangingPunct="1">
                        <a:defRPr sz="1324" kern="1200">
                          <a:solidFill>
                            <a:schemeClr val="tx1"/>
                          </a:solidFill>
                          <a:latin typeface="Segoe UI"/>
                        </a:defRPr>
                      </a:lvl8pPr>
                      <a:lvl9pPr marL="2865407" algn="l" defTabSz="716351" rtl="0" eaLnBrk="1" latinLnBrk="0" hangingPunct="1">
                        <a:defRPr sz="1324" kern="1200">
                          <a:solidFill>
                            <a:schemeClr val="tx1"/>
                          </a:solidFill>
                          <a:latin typeface="Segoe UI"/>
                        </a:defRPr>
                      </a:lvl9pPr>
                    </a:lstStyle>
                    <a:p>
                      <a:pPr algn="l">
                        <a:lnSpc>
                          <a:spcPct val="100000"/>
                        </a:lnSpc>
                      </a:pPr>
                      <a:endParaRPr lang="en-US" sz="700" b="0" i="0" spc="0">
                        <a:solidFill>
                          <a:schemeClr val="tx1"/>
                        </a:solidFill>
                        <a:latin typeface="Roboto" panose="02000000000000000000" pitchFamily="2" charset="0"/>
                        <a:ea typeface="Roboto" panose="02000000000000000000" pitchFamily="2" charset="0"/>
                      </a:endParaRPr>
                    </a:p>
                  </a:txBody>
                  <a:tcPr marL="76200" marR="76200" marT="76200" marB="762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1A1A1A">
                          <a:lumMod val="25000"/>
                          <a:lumOff val="75000"/>
                        </a:srgbClr>
                      </a:solidFill>
                      <a:prstDash val="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716351" rtl="0" eaLnBrk="1" latinLnBrk="0" hangingPunct="1">
                        <a:defRPr sz="1324" kern="1200">
                          <a:solidFill>
                            <a:schemeClr val="tx1"/>
                          </a:solidFill>
                          <a:latin typeface="Segoe UI"/>
                        </a:defRPr>
                      </a:lvl1pPr>
                      <a:lvl2pPr marL="358176" algn="l" defTabSz="716351" rtl="0" eaLnBrk="1" latinLnBrk="0" hangingPunct="1">
                        <a:defRPr sz="1324" kern="1200">
                          <a:solidFill>
                            <a:schemeClr val="tx1"/>
                          </a:solidFill>
                          <a:latin typeface="Segoe UI"/>
                        </a:defRPr>
                      </a:lvl2pPr>
                      <a:lvl3pPr marL="716351" algn="l" defTabSz="716351" rtl="0" eaLnBrk="1" latinLnBrk="0" hangingPunct="1">
                        <a:defRPr sz="1324" kern="1200">
                          <a:solidFill>
                            <a:schemeClr val="tx1"/>
                          </a:solidFill>
                          <a:latin typeface="Segoe UI"/>
                        </a:defRPr>
                      </a:lvl3pPr>
                      <a:lvl4pPr marL="1074528" algn="l" defTabSz="716351" rtl="0" eaLnBrk="1" latinLnBrk="0" hangingPunct="1">
                        <a:defRPr sz="1324" kern="1200">
                          <a:solidFill>
                            <a:schemeClr val="tx1"/>
                          </a:solidFill>
                          <a:latin typeface="Segoe UI"/>
                        </a:defRPr>
                      </a:lvl4pPr>
                      <a:lvl5pPr marL="1432703" algn="l" defTabSz="716351" rtl="0" eaLnBrk="1" latinLnBrk="0" hangingPunct="1">
                        <a:defRPr sz="1324" kern="1200">
                          <a:solidFill>
                            <a:schemeClr val="tx1"/>
                          </a:solidFill>
                          <a:latin typeface="Segoe UI"/>
                        </a:defRPr>
                      </a:lvl5pPr>
                      <a:lvl6pPr marL="1790880" algn="l" defTabSz="716351" rtl="0" eaLnBrk="1" latinLnBrk="0" hangingPunct="1">
                        <a:defRPr sz="1324" kern="1200">
                          <a:solidFill>
                            <a:schemeClr val="tx1"/>
                          </a:solidFill>
                          <a:latin typeface="Segoe UI"/>
                        </a:defRPr>
                      </a:lvl6pPr>
                      <a:lvl7pPr marL="2149055" algn="l" defTabSz="716351" rtl="0" eaLnBrk="1" latinLnBrk="0" hangingPunct="1">
                        <a:defRPr sz="1324" kern="1200">
                          <a:solidFill>
                            <a:schemeClr val="tx1"/>
                          </a:solidFill>
                          <a:latin typeface="Segoe UI"/>
                        </a:defRPr>
                      </a:lvl7pPr>
                      <a:lvl8pPr marL="2507231" algn="l" defTabSz="716351" rtl="0" eaLnBrk="1" latinLnBrk="0" hangingPunct="1">
                        <a:defRPr sz="1324" kern="1200">
                          <a:solidFill>
                            <a:schemeClr val="tx1"/>
                          </a:solidFill>
                          <a:latin typeface="Segoe UI"/>
                        </a:defRPr>
                      </a:lvl8pPr>
                      <a:lvl9pPr marL="2865407" algn="l" defTabSz="716351" rtl="0" eaLnBrk="1" latinLnBrk="0" hangingPunct="1">
                        <a:defRPr sz="1324" kern="1200">
                          <a:solidFill>
                            <a:schemeClr val="tx1"/>
                          </a:solidFill>
                          <a:latin typeface="Segoe UI"/>
                        </a:defRPr>
                      </a:lvl9pPr>
                    </a:lstStyle>
                    <a:p>
                      <a:pPr algn="l">
                        <a:lnSpc>
                          <a:spcPct val="100000"/>
                        </a:lnSpc>
                      </a:pPr>
                      <a:endParaRPr lang="en-US" sz="700" b="0" i="0" spc="0">
                        <a:solidFill>
                          <a:schemeClr val="tx1"/>
                        </a:solidFill>
                        <a:latin typeface="Roboto" panose="02000000000000000000" pitchFamily="2" charset="0"/>
                        <a:ea typeface="Roboto" panose="02000000000000000000" pitchFamily="2" charset="0"/>
                      </a:endParaRPr>
                    </a:p>
                  </a:txBody>
                  <a:tcPr marL="76200" marR="76200" marT="76200" marB="76200"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A1A1A">
                          <a:lumMod val="25000"/>
                          <a:lumOff val="75000"/>
                        </a:srgbClr>
                      </a:solidFill>
                      <a:prstDash val="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1173358"/>
                  </a:ext>
                </a:extLst>
              </a:tr>
            </a:tbl>
          </a:graphicData>
        </a:graphic>
      </p:graphicFrame>
      <p:grpSp>
        <p:nvGrpSpPr>
          <p:cNvPr id="149" name="Group 148">
            <a:extLst>
              <a:ext uri="{FF2B5EF4-FFF2-40B4-BE49-F238E27FC236}">
                <a16:creationId xmlns:a16="http://schemas.microsoft.com/office/drawing/2014/main" id="{E63627F5-03C6-47D2-A45B-70388A92C8BC}"/>
              </a:ext>
            </a:extLst>
          </p:cNvPr>
          <p:cNvGrpSpPr/>
          <p:nvPr/>
        </p:nvGrpSpPr>
        <p:grpSpPr>
          <a:xfrm>
            <a:off x="1703714" y="641659"/>
            <a:ext cx="9997208" cy="503200"/>
            <a:chOff x="1634811" y="203365"/>
            <a:chExt cx="9997208" cy="503200"/>
          </a:xfrm>
        </p:grpSpPr>
        <p:sp>
          <p:nvSpPr>
            <p:cNvPr id="150" name="Rectangle 149">
              <a:extLst>
                <a:ext uri="{FF2B5EF4-FFF2-40B4-BE49-F238E27FC236}">
                  <a16:creationId xmlns:a16="http://schemas.microsoft.com/office/drawing/2014/main" id="{0F4BA55C-46F9-458E-8A3D-BD80281B19A7}"/>
                </a:ext>
              </a:extLst>
            </p:cNvPr>
            <p:cNvSpPr/>
            <p:nvPr/>
          </p:nvSpPr>
          <p:spPr>
            <a:xfrm>
              <a:off x="1704966" y="203365"/>
              <a:ext cx="673261" cy="138499"/>
            </a:xfrm>
            <a:prstGeom prst="rect">
              <a:avLst/>
            </a:prstGeom>
          </p:spPr>
          <p:txBody>
            <a:bodyPr wrap="none" lIns="0" tIns="0" rIns="0" bIns="0">
              <a:spAutoFit/>
            </a:bodyPr>
            <a:lstStyle/>
            <a:p>
              <a:pPr marL="0" marR="0" lvl="0" indent="0" algn="l" defTabSz="1087618" rtl="0" eaLnBrk="1" fontAlgn="auto" latinLnBrk="0" hangingPunct="1">
                <a:lnSpc>
                  <a:spcPct val="100000"/>
                </a:lnSpc>
                <a:spcBef>
                  <a:spcPts val="0"/>
                </a:spcBef>
                <a:spcAft>
                  <a:spcPts val="667"/>
                </a:spcAft>
                <a:buClrTx/>
                <a:buSzTx/>
                <a:buFontTx/>
                <a:buNone/>
                <a:tabLst/>
                <a:defRPr/>
              </a:pPr>
              <a:r>
                <a:rPr kumimoji="0" lang="en-US" sz="900" b="1" i="0" u="none" strike="noStrike" kern="0" cap="none" spc="0" normalizeH="0" baseline="0" noProof="0">
                  <a:ln>
                    <a:noFill/>
                  </a:ln>
                  <a:solidFill>
                    <a:srgbClr val="1A1A1A"/>
                  </a:solidFill>
                  <a:effectLst/>
                  <a:uLnTx/>
                  <a:uFillTx/>
                  <a:latin typeface="Segoe UI"/>
                  <a:ea typeface="+mn-ea"/>
                  <a:cs typeface="+mn-cs"/>
                </a:rPr>
                <a:t>WHAT IS IT?</a:t>
              </a:r>
            </a:p>
          </p:txBody>
        </p:sp>
        <p:sp>
          <p:nvSpPr>
            <p:cNvPr id="151" name="Rectangle 150">
              <a:extLst>
                <a:ext uri="{FF2B5EF4-FFF2-40B4-BE49-F238E27FC236}">
                  <a16:creationId xmlns:a16="http://schemas.microsoft.com/office/drawing/2014/main" id="{75A5515D-3981-481E-AA64-6A62FC9D07C8}"/>
                </a:ext>
              </a:extLst>
            </p:cNvPr>
            <p:cNvSpPr/>
            <p:nvPr/>
          </p:nvSpPr>
          <p:spPr bwMode="auto">
            <a:xfrm>
              <a:off x="1634811" y="322381"/>
              <a:ext cx="9997208" cy="38418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76200" tIns="0" rIns="0" bIns="0" numCol="1" spcCol="0" rtlCol="0" fromWordArt="0" anchor="ctr" anchorCtr="0" forceAA="0" compatLnSpc="1">
              <a:prstTxWarp prst="textNoShape">
                <a:avLst/>
              </a:prstTxWarp>
              <a:noAutofit/>
            </a:bodyPr>
            <a:lstStyle/>
            <a:p>
              <a:pPr marL="0" marR="0" lvl="0" indent="0" algn="l" defTabSz="761719" rtl="0" eaLnBrk="1" fontAlgn="base" latinLnBrk="0" hangingPunct="1">
                <a:lnSpc>
                  <a:spcPct val="100000"/>
                </a:lnSpc>
                <a:spcBef>
                  <a:spcPct val="0"/>
                </a:spcBef>
                <a:spcAft>
                  <a:spcPct val="0"/>
                </a:spcAft>
                <a:buClrTx/>
                <a:buSzTx/>
                <a:buFontTx/>
                <a:buNone/>
                <a:tabLst/>
                <a:defRPr/>
              </a:pPr>
              <a:r>
                <a:rPr kumimoji="0" lang="en-US" sz="900" b="0" i="0" u="none" strike="noStrike" kern="0" cap="none" spc="42" normalizeH="0" baseline="0" noProof="0">
                  <a:ln>
                    <a:noFill/>
                  </a:ln>
                  <a:solidFill>
                    <a:srgbClr val="282828"/>
                  </a:solidFill>
                  <a:effectLst/>
                  <a:uLnTx/>
                  <a:uFillTx/>
                  <a:latin typeface="Segoe UI"/>
                  <a:ea typeface="Roboto" panose="02000000000000000000" pitchFamily="2" charset="0"/>
                  <a:cs typeface="+mn-cs"/>
                </a:rPr>
                <a:t>The </a:t>
              </a:r>
              <a:r>
                <a:rPr kumimoji="0" lang="en-US" sz="900" b="1" i="0" u="none" strike="noStrike" kern="0" cap="none" spc="42" normalizeH="0" baseline="0" noProof="0">
                  <a:ln>
                    <a:noFill/>
                  </a:ln>
                  <a:solidFill>
                    <a:srgbClr val="0078D4"/>
                  </a:solidFill>
                  <a:effectLst/>
                  <a:uLnTx/>
                  <a:uFillTx/>
                  <a:latin typeface="Segoe UI"/>
                  <a:ea typeface="Roboto" panose="02000000000000000000" pitchFamily="2" charset="0"/>
                  <a:cs typeface="+mn-cs"/>
                </a:rPr>
                <a:t>INNOVATE </a:t>
              </a:r>
              <a:r>
                <a:rPr kumimoji="0" lang="en-GB" sz="900" b="1" i="0" u="none" strike="noStrike" kern="0" cap="none" spc="42" normalizeH="0" baseline="0" noProof="0">
                  <a:ln>
                    <a:noFill/>
                  </a:ln>
                  <a:solidFill>
                    <a:srgbClr val="0078D4"/>
                  </a:solidFill>
                  <a:effectLst/>
                  <a:uLnTx/>
                  <a:uFillTx/>
                  <a:latin typeface="Segoe UI"/>
                  <a:ea typeface="+mn-ea"/>
                  <a:cs typeface="+mn-cs"/>
                </a:rPr>
                <a:t>priority </a:t>
              </a:r>
              <a:r>
                <a:rPr kumimoji="0" lang="en-GB" sz="900" b="0" i="0" u="none" strike="noStrike" kern="0" cap="none" spc="42" normalizeH="0" baseline="0" noProof="0">
                  <a:ln>
                    <a:noFill/>
                  </a:ln>
                  <a:solidFill>
                    <a:srgbClr val="282828"/>
                  </a:solidFill>
                  <a:effectLst/>
                  <a:uLnTx/>
                  <a:uFillTx/>
                  <a:latin typeface="Segoe UI"/>
                  <a:ea typeface="+mn-ea"/>
                  <a:cs typeface="+mn-cs"/>
                </a:rPr>
                <a:t>is focused on helping customers as the build new apps or modernize existing apps as well as for customers looking for a net-new modern cloud Data Warehouse or AI solutions.</a:t>
              </a:r>
              <a:endParaRPr kumimoji="0" lang="en-US" sz="900" b="0" i="0" u="none" strike="noStrike" kern="0" cap="none" spc="42" normalizeH="0" baseline="0" noProof="0">
                <a:ln>
                  <a:noFill/>
                </a:ln>
                <a:solidFill>
                  <a:srgbClr val="282828"/>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4CC8531C-E6CC-4461-8D99-60391FE4E016}"/>
              </a:ext>
            </a:extLst>
          </p:cNvPr>
          <p:cNvGrpSpPr/>
          <p:nvPr/>
        </p:nvGrpSpPr>
        <p:grpSpPr>
          <a:xfrm>
            <a:off x="1703714" y="1134860"/>
            <a:ext cx="10089048" cy="642689"/>
            <a:chOff x="1634811" y="696566"/>
            <a:chExt cx="10089048" cy="642689"/>
          </a:xfrm>
        </p:grpSpPr>
        <p:sp>
          <p:nvSpPr>
            <p:cNvPr id="153" name="Rectangle 152">
              <a:extLst>
                <a:ext uri="{FF2B5EF4-FFF2-40B4-BE49-F238E27FC236}">
                  <a16:creationId xmlns:a16="http://schemas.microsoft.com/office/drawing/2014/main" id="{B6A2C263-2518-48EA-A879-5EC05B5DB1AF}"/>
                </a:ext>
              </a:extLst>
            </p:cNvPr>
            <p:cNvSpPr/>
            <p:nvPr/>
          </p:nvSpPr>
          <p:spPr bwMode="auto">
            <a:xfrm>
              <a:off x="1634811" y="742427"/>
              <a:ext cx="10089048" cy="5968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76200" tIns="0" rIns="38100" bIns="0" numCol="1" spcCol="0" rtlCol="0" fromWordArt="0" anchor="t" anchorCtr="0" forceAA="0" compatLnSpc="1">
              <a:prstTxWarp prst="textNoShape">
                <a:avLst/>
              </a:prstTxWarp>
              <a:noAutofit/>
            </a:bodyPr>
            <a:lstStyle/>
            <a:p>
              <a:pPr marL="171450" marR="0" lvl="0" indent="-171450" algn="l" defTabSz="761719"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cs-CZ" sz="900" b="0" i="0" u="none" strike="noStrike" kern="0" cap="none" spc="42" normalizeH="0" baseline="0" noProof="0">
                  <a:ln>
                    <a:noFill/>
                  </a:ln>
                  <a:solidFill>
                    <a:srgbClr val="282828"/>
                  </a:solidFill>
                  <a:effectLst/>
                  <a:uLnTx/>
                  <a:uFillTx/>
                  <a:latin typeface="Segoe UI"/>
                  <a:ea typeface="+mn-ea"/>
                  <a:cs typeface="+mn-cs"/>
                </a:rPr>
                <a:t>Key Sales Plays</a:t>
              </a:r>
              <a:endParaRPr kumimoji="0" lang="en-US" sz="900" b="0" i="0" u="none" strike="noStrike" kern="0" cap="none" spc="42" normalizeH="0" baseline="0" noProof="0">
                <a:ln>
                  <a:noFill/>
                </a:ln>
                <a:solidFill>
                  <a:srgbClr val="282828"/>
                </a:solidFill>
                <a:effectLst/>
                <a:uLnTx/>
                <a:uFillTx/>
                <a:latin typeface="Segoe U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cs-CZ" sz="700" b="0" i="0" u="none" strike="noStrike" kern="0" cap="none" spc="0" normalizeH="0" baseline="0" noProof="0">
                  <a:ln>
                    <a:noFill/>
                  </a:ln>
                  <a:solidFill>
                    <a:srgbClr val="1A1A1A"/>
                  </a:solidFill>
                  <a:effectLst/>
                  <a:uLnTx/>
                  <a:uFillTx/>
                  <a:latin typeface="Segoe UI"/>
                  <a:ea typeface="+mn-ea"/>
                  <a:cs typeface="+mn-cs"/>
                </a:rPr>
                <a:t>Artificial Intelligence:/</a:t>
              </a:r>
              <a:r>
                <a:rPr kumimoji="0" lang="en-US" sz="700" b="0" i="0" u="none" strike="noStrike" kern="0" cap="none" spc="0" normalizeH="0" baseline="0" noProof="0">
                  <a:ln>
                    <a:noFill/>
                  </a:ln>
                  <a:solidFill>
                    <a:srgbClr val="1A1A1A"/>
                  </a:solidFill>
                  <a:effectLst/>
                  <a:uLnTx/>
                  <a:uFillTx/>
                  <a:latin typeface="Segoe UI"/>
                  <a:ea typeface="+mn-ea"/>
                  <a:cs typeface="+mn-cs"/>
                </a:rPr>
                <a:t>AI (exc. Databricks): </a:t>
              </a:r>
              <a:r>
                <a:rPr kumimoji="0" lang="en-US" sz="700" b="1" i="0" u="none" strike="noStrike" kern="0" cap="none" spc="0" normalizeH="0" baseline="0" noProof="0">
                  <a:ln>
                    <a:noFill/>
                  </a:ln>
                  <a:solidFill>
                    <a:srgbClr val="1A1A1A"/>
                  </a:solidFill>
                  <a:effectLst/>
                  <a:uLnTx/>
                  <a:uFillTx/>
                  <a:latin typeface="Segoe UI"/>
                  <a:ea typeface="Calibri" panose="020F0502020204030204" pitchFamily="34" charset="0"/>
                  <a:cs typeface="Times New Roman" panose="02020603050405020304" pitchFamily="18" charset="0"/>
                </a:rPr>
                <a:t>AI: Azure Machine Learning, AI: Bots, AI: Cognitive Services, AI: Intelligent Automation/RPA, AI: Knowledge Mining</a:t>
              </a:r>
              <a:endParaRPr kumimoji="0" lang="en-US" sz="700" b="0" i="0" u="none" strike="noStrike" kern="0" cap="none" spc="0" normalizeH="0" baseline="0" noProof="0">
                <a:ln>
                  <a:noFill/>
                </a:ln>
                <a:solidFill>
                  <a:srgbClr val="1A1A1A"/>
                </a:solidFill>
                <a:effectLst/>
                <a:uLnTx/>
                <a:uFillTx/>
                <a:latin typeface="Segoe U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Analytics (Synapse + Ecosystem): </a:t>
              </a:r>
              <a:r>
                <a:rPr kumimoji="0" lang="en-US" sz="700" b="1" i="0" u="none" strike="noStrike" kern="0" cap="none" spc="0" normalizeH="0" baseline="0" noProof="0">
                  <a:ln>
                    <a:noFill/>
                  </a:ln>
                  <a:solidFill>
                    <a:srgbClr val="1A1A1A"/>
                  </a:solidFill>
                  <a:effectLst/>
                  <a:uLnTx/>
                  <a:uFillTx/>
                  <a:latin typeface="Segoe UI"/>
                  <a:ea typeface="Calibri" panose="020F0502020204030204" pitchFamily="34" charset="0"/>
                  <a:cs typeface="Times New Roman" panose="02020603050405020304" pitchFamily="18" charset="0"/>
                </a:rPr>
                <a:t>Data Azure: Analytics, Modern Data Warehouse</a:t>
              </a:r>
              <a:endParaRPr kumimoji="0" lang="en-US" sz="700" b="0" i="0" u="none" strike="noStrike" kern="0" cap="none" spc="0" normalizeH="0" baseline="0" noProof="0">
                <a:ln>
                  <a:noFill/>
                </a:ln>
                <a:solidFill>
                  <a:srgbClr val="1A1A1A"/>
                </a:solidFill>
                <a:effectLst/>
                <a:uLnTx/>
                <a:uFillTx/>
                <a:latin typeface="Segoe U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Databricks: </a:t>
              </a:r>
              <a:r>
                <a:rPr kumimoji="0" lang="en-US" sz="700" b="1" i="0" u="none" strike="noStrike" kern="0" cap="none" spc="0" normalizeH="0" baseline="0" noProof="0">
                  <a:ln>
                    <a:noFill/>
                  </a:ln>
                  <a:solidFill>
                    <a:srgbClr val="1A1A1A"/>
                  </a:solidFill>
                  <a:effectLst/>
                  <a:uLnTx/>
                  <a:uFillTx/>
                  <a:latin typeface="Segoe UI"/>
                  <a:ea typeface="Calibri" panose="020F0502020204030204" pitchFamily="34" charset="0"/>
                  <a:cs typeface="Times New Roman" panose="02020603050405020304" pitchFamily="18" charset="0"/>
                </a:rPr>
                <a:t>Data: Azure </a:t>
              </a:r>
              <a:r>
                <a:rPr kumimoji="0" lang="en-US" sz="700" b="1" i="0" u="none" strike="noStrike" kern="0" cap="none" spc="0" normalizeH="0" baseline="0" noProof="0" err="1">
                  <a:ln>
                    <a:noFill/>
                  </a:ln>
                  <a:solidFill>
                    <a:srgbClr val="1A1A1A"/>
                  </a:solidFill>
                  <a:effectLst/>
                  <a:uLnTx/>
                  <a:uFillTx/>
                  <a:latin typeface="Segoe UI"/>
                  <a:ea typeface="Calibri" panose="020F0502020204030204" pitchFamily="34" charset="0"/>
                  <a:cs typeface="Times New Roman" panose="02020603050405020304" pitchFamily="18" charset="0"/>
                </a:rPr>
                <a:t>DataBricks</a:t>
              </a:r>
              <a:endParaRPr kumimoji="0" lang="en-GB" sz="700" b="0" i="0" u="none" strike="noStrike" kern="0" cap="none" spc="0" normalizeH="0" baseline="0" noProof="0">
                <a:ln>
                  <a:noFill/>
                </a:ln>
                <a:solidFill>
                  <a:srgbClr val="1A1A1A"/>
                </a:solidFill>
                <a:effectLst/>
                <a:uLnTx/>
                <a:uFillTx/>
                <a:latin typeface="Segoe UI"/>
                <a:ea typeface="Calibri" panose="020F0502020204030204" pitchFamily="34" charset="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Cloud Native Application Development: </a:t>
              </a:r>
              <a:r>
                <a:rPr kumimoji="0" lang="en-US" sz="700" b="1" i="0" u="none" strike="noStrike" kern="0" cap="none" spc="0" normalizeH="0" baseline="0" noProof="0">
                  <a:ln>
                    <a:noFill/>
                  </a:ln>
                  <a:solidFill>
                    <a:srgbClr val="1A1A1A"/>
                  </a:solidFill>
                  <a:effectLst/>
                  <a:uLnTx/>
                  <a:uFillTx/>
                  <a:latin typeface="Segoe UI"/>
                  <a:ea typeface="Calibri" panose="020F0502020204030204" pitchFamily="34" charset="0"/>
                  <a:cs typeface="Times New Roman" panose="02020603050405020304" pitchFamily="18" charset="0"/>
                </a:rPr>
                <a:t>Apps: App Innovation (AKS and Container), </a:t>
              </a:r>
              <a:r>
                <a:rPr kumimoji="0" lang="en-GB" sz="700" b="1" i="0" u="none" strike="noStrike" kern="0" cap="none" spc="0" normalizeH="0" baseline="0" noProof="0">
                  <a:ln>
                    <a:noFill/>
                  </a:ln>
                  <a:solidFill>
                    <a:srgbClr val="1A1A1A"/>
                  </a:solidFill>
                  <a:effectLst/>
                  <a:uLnTx/>
                  <a:uFillTx/>
                  <a:latin typeface="Segoe UI"/>
                  <a:ea typeface="+mn-ea"/>
                  <a:cs typeface="Times New Roman" panose="02020603050405020304" pitchFamily="18" charset="0"/>
                </a:rPr>
                <a:t>Apps: App Innovation (App Service, Serverless)</a:t>
              </a:r>
              <a:endParaRPr kumimoji="0" lang="en-US" sz="700" b="1" i="0" u="none" strike="noStrike" kern="0" cap="none" spc="0" normalizeH="0" baseline="0" noProof="0">
                <a:ln>
                  <a:noFill/>
                </a:ln>
                <a:solidFill>
                  <a:srgbClr val="1A1A1A"/>
                </a:solidFill>
                <a:effectLst/>
                <a:uLnTx/>
                <a:uFillTx/>
                <a:latin typeface="Segoe UI"/>
                <a:ea typeface="+mn-ea"/>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.NET Modernization: </a:t>
              </a:r>
              <a:r>
                <a:rPr kumimoji="0" lang="en-US" sz="700" b="1" i="0" u="none" strike="noStrike" kern="0" cap="none" spc="0" normalizeH="0" baseline="0" noProof="0">
                  <a:ln>
                    <a:noFill/>
                  </a:ln>
                  <a:solidFill>
                    <a:srgbClr val="1A1A1A"/>
                  </a:solidFill>
                  <a:effectLst/>
                  <a:uLnTx/>
                  <a:uFillTx/>
                  <a:latin typeface="Segoe UI"/>
                  <a:ea typeface="Calibri" panose="020F0502020204030204" pitchFamily="34" charset="0"/>
                  <a:cs typeface="Times New Roman" panose="02020603050405020304" pitchFamily="18" charset="0"/>
                </a:rPr>
                <a:t>Apps: App Modernization (Website/Webapp)</a:t>
              </a:r>
              <a:endParaRPr kumimoji="0" lang="en-US" sz="700" b="0" i="0" u="none" strike="noStrike" kern="0" cap="none" spc="0" normalizeH="0" baseline="0" noProof="0">
                <a:ln>
                  <a:noFill/>
                </a:ln>
                <a:solidFill>
                  <a:srgbClr val="1A1A1A"/>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9E8551C3-BFEA-428B-B1DB-16ABC6EA21F5}"/>
                </a:ext>
              </a:extLst>
            </p:cNvPr>
            <p:cNvSpPr/>
            <p:nvPr/>
          </p:nvSpPr>
          <p:spPr>
            <a:xfrm>
              <a:off x="1704966" y="696566"/>
              <a:ext cx="65" cy="138499"/>
            </a:xfrm>
            <a:prstGeom prst="rect">
              <a:avLst/>
            </a:prstGeom>
          </p:spPr>
          <p:txBody>
            <a:bodyPr wrap="none" lIns="0" tIns="0" rIns="0" bIns="0">
              <a:spAutoFit/>
            </a:bodyPr>
            <a:lstStyle/>
            <a:p>
              <a:pPr marL="0" marR="0" lvl="0" indent="0" algn="l" defTabSz="1087618" rtl="0" eaLnBrk="1" fontAlgn="auto" latinLnBrk="0" hangingPunct="1">
                <a:lnSpc>
                  <a:spcPct val="100000"/>
                </a:lnSpc>
                <a:spcBef>
                  <a:spcPts val="0"/>
                </a:spcBef>
                <a:spcAft>
                  <a:spcPts val="667"/>
                </a:spcAft>
                <a:buClrTx/>
                <a:buSzTx/>
                <a:buFontTx/>
                <a:buNone/>
                <a:tabLst/>
                <a:defRPr/>
              </a:pPr>
              <a:endParaRPr kumimoji="0" lang="en-US" sz="900" b="1" i="0" u="none" strike="noStrike" kern="0" cap="none" spc="0" normalizeH="0" baseline="0" noProof="0">
                <a:ln>
                  <a:noFill/>
                </a:ln>
                <a:solidFill>
                  <a:srgbClr val="1A1A1A"/>
                </a:solidFill>
                <a:effectLst/>
                <a:uLnTx/>
                <a:uFillTx/>
                <a:latin typeface="Segoe UI"/>
                <a:ea typeface="+mn-ea"/>
                <a:cs typeface="+mn-cs"/>
              </a:endParaRPr>
            </a:p>
          </p:txBody>
        </p:sp>
      </p:grpSp>
      <p:sp>
        <p:nvSpPr>
          <p:cNvPr id="155" name="Rectangle 154">
            <a:extLst>
              <a:ext uri="{FF2B5EF4-FFF2-40B4-BE49-F238E27FC236}">
                <a16:creationId xmlns:a16="http://schemas.microsoft.com/office/drawing/2014/main" id="{416B9D48-CAD2-4064-BEFF-CB0CE1AD871C}"/>
              </a:ext>
            </a:extLst>
          </p:cNvPr>
          <p:cNvSpPr/>
          <p:nvPr/>
        </p:nvSpPr>
        <p:spPr>
          <a:xfrm>
            <a:off x="1758065" y="3009243"/>
            <a:ext cx="1200203" cy="369332"/>
          </a:xfrm>
          <a:prstGeom prst="rect">
            <a:avLst/>
          </a:prstGeom>
        </p:spPr>
        <p:txBody>
          <a:bodyPr wrap="square" lIns="0" tIns="0" rIns="0" bIns="0">
            <a:spAutoFit/>
          </a:bodyPr>
          <a:lstStyle/>
          <a:p>
            <a:pPr marL="0" marR="0" lvl="0" indent="0" algn="l" defTabSz="1087618" rtl="0" eaLnBrk="1" fontAlgn="auto" latinLnBrk="0" hangingPunct="1">
              <a:lnSpc>
                <a:spcPct val="100000"/>
              </a:lnSpc>
              <a:spcBef>
                <a:spcPts val="0"/>
              </a:spcBef>
              <a:spcAft>
                <a:spcPts val="667"/>
              </a:spcAft>
              <a:buClrTx/>
              <a:buSzTx/>
              <a:buFontTx/>
              <a:buNone/>
              <a:tabLst/>
              <a:defRPr/>
            </a:pPr>
            <a:r>
              <a:rPr kumimoji="0" lang="en-US" sz="800" b="1" i="0" u="none" strike="noStrike" kern="0" cap="none" spc="0" normalizeH="0" baseline="0" noProof="0">
                <a:ln>
                  <a:noFill/>
                </a:ln>
                <a:solidFill>
                  <a:srgbClr val="1A1A1A"/>
                </a:solidFill>
                <a:effectLst/>
                <a:uLnTx/>
                <a:uFillTx/>
                <a:latin typeface="Segoe UI"/>
                <a:ea typeface="+mn-ea"/>
                <a:cs typeface="+mn-cs"/>
              </a:rPr>
              <a:t>Modernize .NET Apps  with App Service and Azure SQL DB</a:t>
            </a:r>
          </a:p>
        </p:txBody>
      </p:sp>
      <p:sp>
        <p:nvSpPr>
          <p:cNvPr id="156" name="Rectangle 155">
            <a:extLst>
              <a:ext uri="{FF2B5EF4-FFF2-40B4-BE49-F238E27FC236}">
                <a16:creationId xmlns:a16="http://schemas.microsoft.com/office/drawing/2014/main" id="{7E711DAE-DC58-44D3-A7C8-9E0C2EAAE6B3}"/>
              </a:ext>
            </a:extLst>
          </p:cNvPr>
          <p:cNvSpPr/>
          <p:nvPr/>
        </p:nvSpPr>
        <p:spPr>
          <a:xfrm>
            <a:off x="1773869" y="5787540"/>
            <a:ext cx="1170192" cy="138499"/>
          </a:xfrm>
          <a:prstGeom prst="rect">
            <a:avLst/>
          </a:prstGeom>
        </p:spPr>
        <p:txBody>
          <a:bodyPr wrap="none" lIns="0" tIns="0" rIns="0" bIns="0">
            <a:spAutoFit/>
          </a:bodyPr>
          <a:lstStyle/>
          <a:p>
            <a:pPr marL="0" marR="0" lvl="0" indent="0" algn="l" defTabSz="1087618" rtl="0" eaLnBrk="1" fontAlgn="auto" latinLnBrk="0" hangingPunct="1">
              <a:lnSpc>
                <a:spcPct val="100000"/>
              </a:lnSpc>
              <a:spcBef>
                <a:spcPts val="0"/>
              </a:spcBef>
              <a:spcAft>
                <a:spcPts val="667"/>
              </a:spcAft>
              <a:buClrTx/>
              <a:buSzTx/>
              <a:buFontTx/>
              <a:buNone/>
              <a:tabLst/>
              <a:defRPr/>
            </a:pPr>
            <a:r>
              <a:rPr kumimoji="0" lang="en-US" sz="900" b="1" i="0" u="none" strike="noStrike" kern="0" cap="none" spc="0" normalizeH="0" baseline="0" noProof="0">
                <a:ln>
                  <a:noFill/>
                </a:ln>
                <a:solidFill>
                  <a:srgbClr val="1A1A1A"/>
                </a:solidFill>
                <a:effectLst/>
                <a:uLnTx/>
                <a:uFillTx/>
                <a:latin typeface="Segoe UI"/>
                <a:ea typeface="+mn-ea"/>
                <a:cs typeface="+mn-cs"/>
              </a:rPr>
              <a:t>Investment Programs</a:t>
            </a:r>
          </a:p>
        </p:txBody>
      </p:sp>
      <p:sp>
        <p:nvSpPr>
          <p:cNvPr id="157" name="Rectangle 156">
            <a:extLst>
              <a:ext uri="{FF2B5EF4-FFF2-40B4-BE49-F238E27FC236}">
                <a16:creationId xmlns:a16="http://schemas.microsoft.com/office/drawing/2014/main" id="{CE3380CC-9396-4B25-BB01-57E216175AA2}"/>
              </a:ext>
            </a:extLst>
          </p:cNvPr>
          <p:cNvSpPr/>
          <p:nvPr/>
        </p:nvSpPr>
        <p:spPr>
          <a:xfrm>
            <a:off x="1773869" y="2161855"/>
            <a:ext cx="769441" cy="138499"/>
          </a:xfrm>
          <a:prstGeom prst="rect">
            <a:avLst/>
          </a:prstGeom>
        </p:spPr>
        <p:txBody>
          <a:bodyPr wrap="none" lIns="0" tIns="0" rIns="0" bIns="0">
            <a:spAutoFit/>
          </a:bodyPr>
          <a:lstStyle/>
          <a:p>
            <a:pPr marL="0" marR="0" lvl="0" indent="0" algn="l" defTabSz="1087618" rtl="0" eaLnBrk="1" fontAlgn="auto" latinLnBrk="0" hangingPunct="1">
              <a:lnSpc>
                <a:spcPct val="100000"/>
              </a:lnSpc>
              <a:spcBef>
                <a:spcPts val="0"/>
              </a:spcBef>
              <a:spcAft>
                <a:spcPts val="667"/>
              </a:spcAft>
              <a:buClrTx/>
              <a:buSzTx/>
              <a:buFontTx/>
              <a:buNone/>
              <a:tabLst/>
              <a:defRPr/>
            </a:pPr>
            <a:r>
              <a:rPr kumimoji="0" lang="en-US" sz="900" b="1" i="0" u="none" strike="noStrike" kern="0" cap="none" spc="0" normalizeH="0" baseline="0" noProof="0">
                <a:ln>
                  <a:noFill/>
                </a:ln>
                <a:solidFill>
                  <a:srgbClr val="1A1A1A"/>
                </a:solidFill>
                <a:effectLst/>
                <a:uLnTx/>
                <a:uFillTx/>
                <a:latin typeface="Segoe UI"/>
                <a:ea typeface="+mn-ea"/>
                <a:cs typeface="+mn-cs"/>
              </a:rPr>
              <a:t>THE JOURNEY</a:t>
            </a:r>
          </a:p>
        </p:txBody>
      </p:sp>
      <p:sp>
        <p:nvSpPr>
          <p:cNvPr id="158" name="Chevron 22">
            <a:extLst>
              <a:ext uri="{FF2B5EF4-FFF2-40B4-BE49-F238E27FC236}">
                <a16:creationId xmlns:a16="http://schemas.microsoft.com/office/drawing/2014/main" id="{979DCAF0-69AA-491B-BDBC-8687EA3BD6D1}"/>
              </a:ext>
            </a:extLst>
          </p:cNvPr>
          <p:cNvSpPr/>
          <p:nvPr/>
        </p:nvSpPr>
        <p:spPr>
          <a:xfrm>
            <a:off x="4564423" y="2091403"/>
            <a:ext cx="1478229" cy="237533"/>
          </a:xfrm>
          <a:prstGeom prst="chevron">
            <a:avLst/>
          </a:prstGeom>
          <a:solidFill>
            <a:srgbClr val="041E41"/>
          </a:solidFill>
          <a:ln w="9525" cap="flat" cmpd="sng" algn="ctr">
            <a:noFill/>
            <a:prstDash val="sysDash"/>
          </a:ln>
          <a:effectLst/>
        </p:spPr>
        <p:txBody>
          <a:bodyPr lIns="95250" tIns="0" rIns="0" bIns="0" anchor="ctr"/>
          <a:lstStyle/>
          <a:p>
            <a:pPr marL="0" marR="0" lvl="0" indent="0" algn="l" defTabSz="1087618" rtl="0" eaLnBrk="1" fontAlgn="auto" latinLnBrk="0" hangingPunct="1">
              <a:lnSpc>
                <a:spcPct val="100000"/>
              </a:lnSpc>
              <a:spcBef>
                <a:spcPts val="0"/>
              </a:spcBef>
              <a:spcAft>
                <a:spcPts val="0"/>
              </a:spcAft>
              <a:buClrTx/>
              <a:buSzTx/>
              <a:buFontTx/>
              <a:buNone/>
              <a:tabLst/>
              <a:defRPr/>
            </a:pPr>
            <a:r>
              <a:rPr kumimoji="0" lang="en-US" sz="900" b="1" i="0" u="none" strike="noStrike" kern="0" cap="none" spc="100" normalizeH="0" baseline="0" noProof="0">
                <a:ln>
                  <a:noFill/>
                </a:ln>
                <a:solidFill>
                  <a:srgbClr val="FFFFFF"/>
                </a:solidFill>
                <a:effectLst/>
                <a:uLnTx/>
                <a:uFillTx/>
                <a:latin typeface="Segoe UI"/>
                <a:ea typeface="Roboto" panose="02000000000000000000" pitchFamily="2" charset="0"/>
                <a:cs typeface="+mn-cs"/>
              </a:rPr>
              <a:t>Envision</a:t>
            </a:r>
          </a:p>
        </p:txBody>
      </p:sp>
      <p:sp>
        <p:nvSpPr>
          <p:cNvPr id="159" name="Chevron 23">
            <a:extLst>
              <a:ext uri="{FF2B5EF4-FFF2-40B4-BE49-F238E27FC236}">
                <a16:creationId xmlns:a16="http://schemas.microsoft.com/office/drawing/2014/main" id="{B06E8CCD-C7C2-4B30-B845-D456E8F16C7B}"/>
              </a:ext>
            </a:extLst>
          </p:cNvPr>
          <p:cNvSpPr/>
          <p:nvPr/>
        </p:nvSpPr>
        <p:spPr>
          <a:xfrm>
            <a:off x="5992103" y="2091404"/>
            <a:ext cx="1517598" cy="228577"/>
          </a:xfrm>
          <a:prstGeom prst="chevron">
            <a:avLst/>
          </a:prstGeom>
          <a:solidFill>
            <a:srgbClr val="041E41"/>
          </a:solidFill>
          <a:ln w="9525" cap="flat" cmpd="sng" algn="ctr">
            <a:noFill/>
            <a:prstDash val="sysDash"/>
          </a:ln>
          <a:effectLst/>
        </p:spPr>
        <p:txBody>
          <a:bodyPr lIns="95250" tIns="0" rIns="0" bIns="0" anchor="ctr"/>
          <a:lstStyle/>
          <a:p>
            <a:pPr marL="0" marR="0" lvl="0" indent="0" algn="l" defTabSz="1087618" rtl="0" eaLnBrk="1" fontAlgn="auto" latinLnBrk="0" hangingPunct="1">
              <a:lnSpc>
                <a:spcPct val="100000"/>
              </a:lnSpc>
              <a:spcBef>
                <a:spcPts val="0"/>
              </a:spcBef>
              <a:spcAft>
                <a:spcPts val="0"/>
              </a:spcAft>
              <a:buClrTx/>
              <a:buSzTx/>
              <a:buFontTx/>
              <a:buNone/>
              <a:tabLst/>
              <a:defRPr/>
            </a:pPr>
            <a:r>
              <a:rPr kumimoji="0" lang="en-US" sz="900" b="1" i="0" u="none" strike="noStrike" kern="0" cap="none" spc="100" normalizeH="0" baseline="0" noProof="0">
                <a:ln>
                  <a:noFill/>
                </a:ln>
                <a:solidFill>
                  <a:srgbClr val="FFFFFF"/>
                </a:solidFill>
                <a:effectLst/>
                <a:uLnTx/>
                <a:uFillTx/>
                <a:latin typeface="Segoe UI"/>
                <a:ea typeface="Roboto" panose="02000000000000000000" pitchFamily="2" charset="0"/>
                <a:cs typeface="+mn-cs"/>
              </a:rPr>
              <a:t>Validate</a:t>
            </a:r>
          </a:p>
        </p:txBody>
      </p:sp>
      <p:sp>
        <p:nvSpPr>
          <p:cNvPr id="160" name="Chevron 24">
            <a:extLst>
              <a:ext uri="{FF2B5EF4-FFF2-40B4-BE49-F238E27FC236}">
                <a16:creationId xmlns:a16="http://schemas.microsoft.com/office/drawing/2014/main" id="{9D4EE61A-7948-427D-A55B-AA5ECF0DD3B8}"/>
              </a:ext>
            </a:extLst>
          </p:cNvPr>
          <p:cNvSpPr/>
          <p:nvPr/>
        </p:nvSpPr>
        <p:spPr>
          <a:xfrm>
            <a:off x="7444934" y="2091404"/>
            <a:ext cx="1517598" cy="228577"/>
          </a:xfrm>
          <a:prstGeom prst="chevron">
            <a:avLst/>
          </a:prstGeom>
          <a:solidFill>
            <a:srgbClr val="041E41"/>
          </a:solidFill>
          <a:ln w="9525" cap="flat" cmpd="sng" algn="ctr">
            <a:noFill/>
            <a:prstDash val="sysDash"/>
          </a:ln>
          <a:effectLst/>
        </p:spPr>
        <p:txBody>
          <a:bodyPr lIns="95250" tIns="0" rIns="0" bIns="0" anchor="ctr"/>
          <a:lstStyle/>
          <a:p>
            <a:pPr marL="0" marR="0" lvl="0" indent="0" algn="l" defTabSz="1087618" rtl="0" eaLnBrk="1" fontAlgn="auto" latinLnBrk="0" hangingPunct="1">
              <a:lnSpc>
                <a:spcPct val="100000"/>
              </a:lnSpc>
              <a:spcBef>
                <a:spcPts val="0"/>
              </a:spcBef>
              <a:spcAft>
                <a:spcPts val="0"/>
              </a:spcAft>
              <a:buClrTx/>
              <a:buSzTx/>
              <a:buFontTx/>
              <a:buNone/>
              <a:tabLst/>
              <a:defRPr/>
            </a:pPr>
            <a:r>
              <a:rPr kumimoji="0" lang="en-US" sz="900" b="1" i="0" u="none" strike="noStrike" kern="0" cap="none" spc="100" normalizeH="0" baseline="0" noProof="0">
                <a:ln>
                  <a:noFill/>
                </a:ln>
                <a:solidFill>
                  <a:srgbClr val="FFFFFF"/>
                </a:solidFill>
                <a:effectLst/>
                <a:uLnTx/>
                <a:uFillTx/>
                <a:latin typeface="Segoe UI"/>
                <a:ea typeface="Roboto" panose="02000000000000000000" pitchFamily="2" charset="0"/>
                <a:cs typeface="+mn-cs"/>
              </a:rPr>
              <a:t>Commit</a:t>
            </a:r>
          </a:p>
        </p:txBody>
      </p:sp>
      <p:sp>
        <p:nvSpPr>
          <p:cNvPr id="161" name="Chevron 25">
            <a:extLst>
              <a:ext uri="{FF2B5EF4-FFF2-40B4-BE49-F238E27FC236}">
                <a16:creationId xmlns:a16="http://schemas.microsoft.com/office/drawing/2014/main" id="{BFEEB239-9EEF-4C5B-9132-E8BA5F6215B3}"/>
              </a:ext>
            </a:extLst>
          </p:cNvPr>
          <p:cNvSpPr/>
          <p:nvPr/>
        </p:nvSpPr>
        <p:spPr>
          <a:xfrm>
            <a:off x="8889300" y="2091404"/>
            <a:ext cx="1517598" cy="228577"/>
          </a:xfrm>
          <a:prstGeom prst="chevron">
            <a:avLst/>
          </a:prstGeom>
          <a:solidFill>
            <a:srgbClr val="041E41"/>
          </a:solidFill>
          <a:ln w="9525" cap="flat" cmpd="sng" algn="ctr">
            <a:noFill/>
            <a:prstDash val="sysDash"/>
          </a:ln>
          <a:effectLst/>
        </p:spPr>
        <p:txBody>
          <a:bodyPr lIns="95250" tIns="0" rIns="0" bIns="0" anchor="ctr"/>
          <a:lstStyle/>
          <a:p>
            <a:pPr marL="0" marR="0" lvl="0" indent="0" algn="l" defTabSz="1087618" rtl="0" eaLnBrk="1" fontAlgn="auto" latinLnBrk="0" hangingPunct="1">
              <a:lnSpc>
                <a:spcPct val="100000"/>
              </a:lnSpc>
              <a:spcBef>
                <a:spcPts val="0"/>
              </a:spcBef>
              <a:spcAft>
                <a:spcPts val="0"/>
              </a:spcAft>
              <a:buClrTx/>
              <a:buSzTx/>
              <a:buFontTx/>
              <a:buNone/>
              <a:tabLst/>
              <a:defRPr/>
            </a:pPr>
            <a:r>
              <a:rPr kumimoji="0" lang="en-US" sz="900" b="1" i="0" u="none" strike="noStrike" kern="0" cap="none" spc="100" normalizeH="0" baseline="0" noProof="0">
                <a:ln>
                  <a:noFill/>
                </a:ln>
                <a:solidFill>
                  <a:srgbClr val="FFFFFF"/>
                </a:solidFill>
                <a:effectLst/>
                <a:uLnTx/>
                <a:uFillTx/>
                <a:latin typeface="Segoe UI"/>
                <a:ea typeface="Roboto" panose="02000000000000000000" pitchFamily="2" charset="0"/>
                <a:cs typeface="+mn-cs"/>
              </a:rPr>
              <a:t>Onboard</a:t>
            </a:r>
          </a:p>
        </p:txBody>
      </p:sp>
      <p:sp>
        <p:nvSpPr>
          <p:cNvPr id="162" name="Chevron 70">
            <a:extLst>
              <a:ext uri="{FF2B5EF4-FFF2-40B4-BE49-F238E27FC236}">
                <a16:creationId xmlns:a16="http://schemas.microsoft.com/office/drawing/2014/main" id="{564657CE-8F68-40CB-BB50-208162D0894B}"/>
              </a:ext>
            </a:extLst>
          </p:cNvPr>
          <p:cNvSpPr/>
          <p:nvPr/>
        </p:nvSpPr>
        <p:spPr>
          <a:xfrm>
            <a:off x="10343153" y="2091404"/>
            <a:ext cx="1622260" cy="228577"/>
          </a:xfrm>
          <a:prstGeom prst="chevron">
            <a:avLst/>
          </a:prstGeom>
          <a:solidFill>
            <a:srgbClr val="041E41"/>
          </a:solidFill>
          <a:ln w="9525" cap="flat" cmpd="sng" algn="ctr">
            <a:noFill/>
            <a:prstDash val="sysDash"/>
          </a:ln>
          <a:effectLst/>
        </p:spPr>
        <p:txBody>
          <a:bodyPr lIns="95250" tIns="0" rIns="0" bIns="0" anchor="ctr"/>
          <a:lstStyle/>
          <a:p>
            <a:pPr marL="0" marR="0" lvl="0" indent="0" algn="l" defTabSz="1087618" rtl="0" eaLnBrk="1" fontAlgn="auto" latinLnBrk="0" hangingPunct="1">
              <a:lnSpc>
                <a:spcPct val="100000"/>
              </a:lnSpc>
              <a:spcBef>
                <a:spcPts val="0"/>
              </a:spcBef>
              <a:spcAft>
                <a:spcPts val="0"/>
              </a:spcAft>
              <a:buClrTx/>
              <a:buSzTx/>
              <a:buFontTx/>
              <a:buNone/>
              <a:tabLst/>
              <a:defRPr/>
            </a:pPr>
            <a:endParaRPr kumimoji="0" lang="en-US" sz="875" b="1" i="0" u="none" strike="noStrike" kern="0" cap="none" spc="167" normalizeH="0" baseline="0" noProof="0">
              <a:ln>
                <a:noFill/>
              </a:ln>
              <a:solidFill>
                <a:srgbClr val="FFFFFF"/>
              </a:solidFill>
              <a:effectLst/>
              <a:uLnTx/>
              <a:uFillTx/>
              <a:latin typeface="Roboto" panose="02000000000000000000" pitchFamily="2" charset="0"/>
              <a:ea typeface="Roboto" panose="02000000000000000000" pitchFamily="2" charset="0"/>
              <a:cs typeface="+mn-cs"/>
            </a:endParaRPr>
          </a:p>
        </p:txBody>
      </p:sp>
      <p:sp>
        <p:nvSpPr>
          <p:cNvPr id="163" name="Rectangle 162">
            <a:extLst>
              <a:ext uri="{FF2B5EF4-FFF2-40B4-BE49-F238E27FC236}">
                <a16:creationId xmlns:a16="http://schemas.microsoft.com/office/drawing/2014/main" id="{FE815DF1-FFD6-405B-BC74-4ACF3A8F3C47}"/>
              </a:ext>
            </a:extLst>
          </p:cNvPr>
          <p:cNvSpPr/>
          <p:nvPr/>
        </p:nvSpPr>
        <p:spPr>
          <a:xfrm>
            <a:off x="3184827" y="2380335"/>
            <a:ext cx="1580176" cy="246221"/>
          </a:xfrm>
          <a:prstGeom prst="rect">
            <a:avLst/>
          </a:prstGeom>
        </p:spPr>
        <p:txBody>
          <a:bodyPr wrap="square" lIns="0" tIns="0" rIns="0" bIns="0">
            <a:spAutoFit/>
          </a:bodyPr>
          <a:lstStyle/>
          <a:p>
            <a:pPr marL="0" marR="0" lvl="0" indent="0" algn="l" defTabSz="1087618"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1A1A1A"/>
                </a:solidFill>
                <a:effectLst/>
                <a:uLnTx/>
                <a:uFillTx/>
                <a:latin typeface="Segoe UI"/>
                <a:ea typeface="Roboto" panose="02000000000000000000" pitchFamily="2" charset="0"/>
                <a:cs typeface="Arial" panose="020B0604020202020204" pitchFamily="34" charset="0"/>
              </a:rPr>
              <a:t>Driving top of funnel</a:t>
            </a:r>
          </a:p>
          <a:p>
            <a:pPr marL="0" marR="0" lvl="0" indent="0" algn="l" defTabSz="1087618"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1A1A1A"/>
                </a:solidFill>
                <a:effectLst/>
                <a:uLnTx/>
                <a:uFillTx/>
                <a:latin typeface="Segoe UI"/>
                <a:ea typeface="Roboto" panose="02000000000000000000" pitchFamily="2" charset="0"/>
                <a:cs typeface="Arial" panose="020B0604020202020204" pitchFamily="34" charset="0"/>
              </a:rPr>
              <a:t>Output:</a:t>
            </a:r>
            <a:r>
              <a:rPr kumimoji="0" lang="en-US" sz="800" b="0" i="0" u="none" strike="noStrike" kern="0" cap="none" spc="0" normalizeH="0" baseline="0" noProof="0">
                <a:ln>
                  <a:noFill/>
                </a:ln>
                <a:solidFill>
                  <a:srgbClr val="1A1A1A"/>
                </a:solidFill>
                <a:effectLst/>
                <a:uLnTx/>
                <a:uFillTx/>
                <a:latin typeface="Segoe UI"/>
                <a:ea typeface="Roboto" panose="02000000000000000000" pitchFamily="2" charset="0"/>
                <a:cs typeface="Arial" panose="020B0604020202020204" pitchFamily="34" charset="0"/>
              </a:rPr>
              <a:t> Known leads</a:t>
            </a:r>
          </a:p>
        </p:txBody>
      </p:sp>
      <p:sp>
        <p:nvSpPr>
          <p:cNvPr id="164" name="Rectangle 163">
            <a:extLst>
              <a:ext uri="{FF2B5EF4-FFF2-40B4-BE49-F238E27FC236}">
                <a16:creationId xmlns:a16="http://schemas.microsoft.com/office/drawing/2014/main" id="{CFF0E982-5E49-4D07-8DB2-0D90D5F0A276}"/>
              </a:ext>
            </a:extLst>
          </p:cNvPr>
          <p:cNvSpPr/>
          <p:nvPr/>
        </p:nvSpPr>
        <p:spPr>
          <a:xfrm>
            <a:off x="4634909" y="2389601"/>
            <a:ext cx="1290644" cy="369332"/>
          </a:xfrm>
          <a:prstGeom prst="rect">
            <a:avLst/>
          </a:prstGeom>
        </p:spPr>
        <p:txBody>
          <a:bodyPr wrap="square" lIns="0" tIns="0" rIns="0" bIns="0">
            <a:spAutoFit/>
          </a:bodyPr>
          <a:lstStyle/>
          <a:p>
            <a:pPr marL="0" marR="0" lvl="0" indent="0" algn="l" defTabSz="1087618"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1A1A1A"/>
                </a:solidFill>
                <a:effectLst/>
                <a:uLnTx/>
                <a:uFillTx/>
                <a:latin typeface="Segoe UI"/>
                <a:ea typeface="Roboto" panose="02000000000000000000" pitchFamily="2" charset="0"/>
                <a:cs typeface="Arial" panose="020B0604020202020204" pitchFamily="34" charset="0"/>
              </a:rPr>
              <a:t>We are considering to move to the cloud.</a:t>
            </a:r>
          </a:p>
          <a:p>
            <a:pPr marL="0" marR="0" lvl="0" indent="0" algn="l" defTabSz="1087618"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1A1A1A"/>
                </a:solidFill>
                <a:effectLst/>
                <a:uLnTx/>
                <a:uFillTx/>
                <a:latin typeface="Segoe UI"/>
                <a:ea typeface="Roboto" panose="02000000000000000000" pitchFamily="2" charset="0"/>
                <a:cs typeface="Arial" panose="020B0604020202020204" pitchFamily="34" charset="0"/>
              </a:rPr>
              <a:t>Output: </a:t>
            </a:r>
            <a:r>
              <a:rPr kumimoji="0" lang="en-US" sz="800" b="0" i="0" u="none" strike="noStrike" kern="0" cap="none" spc="0" normalizeH="0" baseline="0" noProof="0">
                <a:ln>
                  <a:noFill/>
                </a:ln>
                <a:solidFill>
                  <a:srgbClr val="1A1A1A"/>
                </a:solidFill>
                <a:effectLst/>
                <a:uLnTx/>
                <a:uFillTx/>
                <a:latin typeface="Segoe UI"/>
                <a:ea typeface="Roboto" panose="02000000000000000000" pitchFamily="2" charset="0"/>
                <a:cs typeface="Arial" panose="020B0604020202020204" pitchFamily="34" charset="0"/>
              </a:rPr>
              <a:t>New Engagements</a:t>
            </a:r>
          </a:p>
        </p:txBody>
      </p:sp>
      <p:sp>
        <p:nvSpPr>
          <p:cNvPr id="165" name="Rectangle 164">
            <a:extLst>
              <a:ext uri="{FF2B5EF4-FFF2-40B4-BE49-F238E27FC236}">
                <a16:creationId xmlns:a16="http://schemas.microsoft.com/office/drawing/2014/main" id="{41105DAB-44A3-4026-A9EE-5178EEA2E5B3}"/>
              </a:ext>
            </a:extLst>
          </p:cNvPr>
          <p:cNvSpPr/>
          <p:nvPr/>
        </p:nvSpPr>
        <p:spPr>
          <a:xfrm>
            <a:off x="7537774" y="2380335"/>
            <a:ext cx="1290644" cy="246221"/>
          </a:xfrm>
          <a:prstGeom prst="rect">
            <a:avLst/>
          </a:prstGeom>
        </p:spPr>
        <p:txBody>
          <a:bodyPr wrap="square" lIns="0" tIns="0" rIns="0" bIns="0">
            <a:spAutoFit/>
          </a:bodyPr>
          <a:lstStyle/>
          <a:p>
            <a:pPr marL="0" marR="0" lvl="0" indent="0" algn="l" defTabSz="1087618"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1A1A1A"/>
                </a:solidFill>
                <a:effectLst/>
                <a:uLnTx/>
                <a:uFillTx/>
                <a:latin typeface="Segoe UI"/>
                <a:ea typeface="Roboto" panose="02000000000000000000" pitchFamily="2" charset="0"/>
                <a:cs typeface="Arial" panose="020B0604020202020204" pitchFamily="34" charset="0"/>
              </a:rPr>
              <a:t>Investigating Architecture</a:t>
            </a:r>
          </a:p>
          <a:p>
            <a:pPr marL="0" marR="0" lvl="0" indent="0" algn="l" defTabSz="1087618"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1A1A1A"/>
                </a:solidFill>
                <a:effectLst/>
                <a:uLnTx/>
                <a:uFillTx/>
                <a:latin typeface="Segoe UI"/>
                <a:ea typeface="Roboto" panose="02000000000000000000" pitchFamily="2" charset="0"/>
                <a:cs typeface="Arial" panose="020B0604020202020204" pitchFamily="34" charset="0"/>
              </a:rPr>
              <a:t>Output: </a:t>
            </a:r>
            <a:r>
              <a:rPr kumimoji="0" lang="en-US" sz="800" b="0" i="0" u="none" strike="noStrike" kern="0" cap="none" spc="0" normalizeH="0" baseline="0" noProof="0">
                <a:ln>
                  <a:noFill/>
                </a:ln>
                <a:solidFill>
                  <a:srgbClr val="1A1A1A"/>
                </a:solidFill>
                <a:effectLst/>
                <a:uLnTx/>
                <a:uFillTx/>
                <a:latin typeface="Segoe UI"/>
                <a:ea typeface="Roboto" panose="02000000000000000000" pitchFamily="2" charset="0"/>
                <a:cs typeface="Arial" panose="020B0604020202020204" pitchFamily="34" charset="0"/>
              </a:rPr>
              <a:t>Won Engagements</a:t>
            </a:r>
          </a:p>
        </p:txBody>
      </p:sp>
      <p:sp>
        <p:nvSpPr>
          <p:cNvPr id="166" name="Rectangle 165">
            <a:extLst>
              <a:ext uri="{FF2B5EF4-FFF2-40B4-BE49-F238E27FC236}">
                <a16:creationId xmlns:a16="http://schemas.microsoft.com/office/drawing/2014/main" id="{C01789B1-AD99-4F11-85E6-C3CFA242CD3B}"/>
              </a:ext>
            </a:extLst>
          </p:cNvPr>
          <p:cNvSpPr/>
          <p:nvPr/>
        </p:nvSpPr>
        <p:spPr>
          <a:xfrm>
            <a:off x="8955367" y="2389502"/>
            <a:ext cx="1290645" cy="369332"/>
          </a:xfrm>
          <a:prstGeom prst="rect">
            <a:avLst/>
          </a:prstGeom>
        </p:spPr>
        <p:txBody>
          <a:bodyPr wrap="square" lIns="0" tIns="0" rIns="0" bIns="0">
            <a:spAutoFit/>
          </a:bodyPr>
          <a:lstStyle/>
          <a:p>
            <a:pPr marL="0" marR="0" lvl="0" indent="0" algn="l" defTabSz="1087618"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1A1A1A"/>
                </a:solidFill>
                <a:effectLst/>
                <a:uLnTx/>
                <a:uFillTx/>
                <a:latin typeface="Segoe UI"/>
                <a:ea typeface="Roboto" panose="02000000000000000000" pitchFamily="2" charset="0"/>
                <a:cs typeface="Arial" panose="020B0604020202020204" pitchFamily="34" charset="0"/>
              </a:rPr>
              <a:t>Deploy and train staff to operate new environment​ </a:t>
            </a:r>
          </a:p>
          <a:p>
            <a:pPr marL="0" marR="0" lvl="0" indent="0" algn="l" defTabSz="1087618"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1A1A1A"/>
                </a:solidFill>
                <a:effectLst/>
                <a:uLnTx/>
                <a:uFillTx/>
                <a:latin typeface="Segoe UI"/>
                <a:ea typeface="Roboto" panose="02000000000000000000" pitchFamily="2" charset="0"/>
                <a:cs typeface="Arial" panose="020B0604020202020204" pitchFamily="34" charset="0"/>
              </a:rPr>
              <a:t>Output: ACR</a:t>
            </a:r>
          </a:p>
        </p:txBody>
      </p:sp>
      <p:sp>
        <p:nvSpPr>
          <p:cNvPr id="167" name="Rectangle 166">
            <a:extLst>
              <a:ext uri="{FF2B5EF4-FFF2-40B4-BE49-F238E27FC236}">
                <a16:creationId xmlns:a16="http://schemas.microsoft.com/office/drawing/2014/main" id="{1F8C1E5E-7E93-4FEF-940C-09E5A758DCCB}"/>
              </a:ext>
            </a:extLst>
          </p:cNvPr>
          <p:cNvSpPr/>
          <p:nvPr/>
        </p:nvSpPr>
        <p:spPr>
          <a:xfrm>
            <a:off x="10387229" y="2380335"/>
            <a:ext cx="1645920" cy="246221"/>
          </a:xfrm>
          <a:prstGeom prst="rect">
            <a:avLst/>
          </a:prstGeom>
        </p:spPr>
        <p:txBody>
          <a:bodyPr wrap="square" lIns="0" tIns="0" rIns="0" bIns="0">
            <a:spAutoFit/>
          </a:bodyPr>
          <a:lstStyle/>
          <a:p>
            <a:pPr marL="0" marR="0" lvl="0" indent="0" algn="l" defTabSz="1087618"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1A1A1A"/>
                </a:solidFill>
                <a:effectLst/>
                <a:uLnTx/>
                <a:uFillTx/>
                <a:latin typeface="Segoe UI"/>
                <a:ea typeface="Roboto" panose="02000000000000000000" pitchFamily="2" charset="0"/>
                <a:cs typeface="Arial" panose="020B0604020202020204" pitchFamily="34" charset="0"/>
              </a:rPr>
              <a:t>Has our operation improved and what are the next steps​?</a:t>
            </a:r>
          </a:p>
        </p:txBody>
      </p:sp>
      <p:cxnSp>
        <p:nvCxnSpPr>
          <p:cNvPr id="168" name="Straight Connector 167">
            <a:extLst>
              <a:ext uri="{FF2B5EF4-FFF2-40B4-BE49-F238E27FC236}">
                <a16:creationId xmlns:a16="http://schemas.microsoft.com/office/drawing/2014/main" id="{B01D2C40-3E6B-4399-BB06-D518B2386E55}"/>
              </a:ext>
            </a:extLst>
          </p:cNvPr>
          <p:cNvCxnSpPr>
            <a:cxnSpLocks/>
          </p:cNvCxnSpPr>
          <p:nvPr/>
        </p:nvCxnSpPr>
        <p:spPr>
          <a:xfrm flipV="1">
            <a:off x="67735" y="5618819"/>
            <a:ext cx="12193168" cy="16921"/>
          </a:xfrm>
          <a:prstGeom prst="line">
            <a:avLst/>
          </a:prstGeom>
          <a:noFill/>
          <a:ln w="12700" cap="flat" cmpd="sng" algn="ctr">
            <a:solidFill>
              <a:srgbClr val="FFFFFF"/>
            </a:solidFill>
            <a:prstDash val="solid"/>
          </a:ln>
          <a:effectLst/>
        </p:spPr>
      </p:cxnSp>
      <p:graphicFrame>
        <p:nvGraphicFramePr>
          <p:cNvPr id="169" name="Table 168">
            <a:extLst>
              <a:ext uri="{FF2B5EF4-FFF2-40B4-BE49-F238E27FC236}">
                <a16:creationId xmlns:a16="http://schemas.microsoft.com/office/drawing/2014/main" id="{C1D6C916-FAD0-446D-BA5F-CD218AE0A6F4}"/>
              </a:ext>
            </a:extLst>
          </p:cNvPr>
          <p:cNvGraphicFramePr>
            <a:graphicFrameLocks noGrp="1"/>
          </p:cNvGraphicFramePr>
          <p:nvPr/>
        </p:nvGraphicFramePr>
        <p:xfrm>
          <a:off x="3111335" y="5720908"/>
          <a:ext cx="8941325" cy="663080"/>
        </p:xfrm>
        <a:graphic>
          <a:graphicData uri="http://schemas.openxmlformats.org/drawingml/2006/table">
            <a:tbl>
              <a:tblPr firstRow="1" bandRow="1"/>
              <a:tblGrid>
                <a:gridCol w="1465032">
                  <a:extLst>
                    <a:ext uri="{9D8B030D-6E8A-4147-A177-3AD203B41FA5}">
                      <a16:colId xmlns:a16="http://schemas.microsoft.com/office/drawing/2014/main" val="20000"/>
                    </a:ext>
                  </a:extLst>
                </a:gridCol>
                <a:gridCol w="1426197">
                  <a:extLst>
                    <a:ext uri="{9D8B030D-6E8A-4147-A177-3AD203B41FA5}">
                      <a16:colId xmlns:a16="http://schemas.microsoft.com/office/drawing/2014/main" val="2808334872"/>
                    </a:ext>
                  </a:extLst>
                </a:gridCol>
                <a:gridCol w="1421296">
                  <a:extLst>
                    <a:ext uri="{9D8B030D-6E8A-4147-A177-3AD203B41FA5}">
                      <a16:colId xmlns:a16="http://schemas.microsoft.com/office/drawing/2014/main" val="20001"/>
                    </a:ext>
                  </a:extLst>
                </a:gridCol>
                <a:gridCol w="1470991">
                  <a:extLst>
                    <a:ext uri="{9D8B030D-6E8A-4147-A177-3AD203B41FA5}">
                      <a16:colId xmlns:a16="http://schemas.microsoft.com/office/drawing/2014/main" val="20002"/>
                    </a:ext>
                  </a:extLst>
                </a:gridCol>
                <a:gridCol w="1441174">
                  <a:extLst>
                    <a:ext uri="{9D8B030D-6E8A-4147-A177-3AD203B41FA5}">
                      <a16:colId xmlns:a16="http://schemas.microsoft.com/office/drawing/2014/main" val="20003"/>
                    </a:ext>
                  </a:extLst>
                </a:gridCol>
                <a:gridCol w="1716635">
                  <a:extLst>
                    <a:ext uri="{9D8B030D-6E8A-4147-A177-3AD203B41FA5}">
                      <a16:colId xmlns:a16="http://schemas.microsoft.com/office/drawing/2014/main" val="20004"/>
                    </a:ext>
                  </a:extLst>
                </a:gridCol>
              </a:tblGrid>
              <a:tr h="663080">
                <a:tc>
                  <a:txBody>
                    <a:bodyPr/>
                    <a:lstStyle>
                      <a:lvl1pPr marL="0" algn="l" defTabSz="1229087" rtl="0" eaLnBrk="1" latinLnBrk="0" hangingPunct="1">
                        <a:defRPr sz="2400" b="1" kern="1200">
                          <a:solidFill>
                            <a:schemeClr val="lt1"/>
                          </a:solidFill>
                          <a:latin typeface="Swis721 Cn BT"/>
                        </a:defRPr>
                      </a:lvl1pPr>
                      <a:lvl2pPr marL="614544" algn="l" defTabSz="1229087" rtl="0" eaLnBrk="1" latinLnBrk="0" hangingPunct="1">
                        <a:defRPr sz="2400" b="1" kern="1200">
                          <a:solidFill>
                            <a:schemeClr val="lt1"/>
                          </a:solidFill>
                          <a:latin typeface="Swis721 Cn BT"/>
                        </a:defRPr>
                      </a:lvl2pPr>
                      <a:lvl3pPr marL="1229087" algn="l" defTabSz="1229087" rtl="0" eaLnBrk="1" latinLnBrk="0" hangingPunct="1">
                        <a:defRPr sz="2400" b="1" kern="1200">
                          <a:solidFill>
                            <a:schemeClr val="lt1"/>
                          </a:solidFill>
                          <a:latin typeface="Swis721 Cn BT"/>
                        </a:defRPr>
                      </a:lvl3pPr>
                      <a:lvl4pPr marL="1843631" algn="l" defTabSz="1229087" rtl="0" eaLnBrk="1" latinLnBrk="0" hangingPunct="1">
                        <a:defRPr sz="2400" b="1" kern="1200">
                          <a:solidFill>
                            <a:schemeClr val="lt1"/>
                          </a:solidFill>
                          <a:latin typeface="Swis721 Cn BT"/>
                        </a:defRPr>
                      </a:lvl4pPr>
                      <a:lvl5pPr marL="2458175" algn="l" defTabSz="1229087" rtl="0" eaLnBrk="1" latinLnBrk="0" hangingPunct="1">
                        <a:defRPr sz="2400" b="1" kern="1200">
                          <a:solidFill>
                            <a:schemeClr val="lt1"/>
                          </a:solidFill>
                          <a:latin typeface="Swis721 Cn BT"/>
                        </a:defRPr>
                      </a:lvl5pPr>
                      <a:lvl6pPr marL="3072719" algn="l" defTabSz="1229087" rtl="0" eaLnBrk="1" latinLnBrk="0" hangingPunct="1">
                        <a:defRPr sz="2400" b="1" kern="1200">
                          <a:solidFill>
                            <a:schemeClr val="lt1"/>
                          </a:solidFill>
                          <a:latin typeface="Swis721 Cn BT"/>
                        </a:defRPr>
                      </a:lvl6pPr>
                      <a:lvl7pPr marL="3687262" algn="l" defTabSz="1229087" rtl="0" eaLnBrk="1" latinLnBrk="0" hangingPunct="1">
                        <a:defRPr sz="2400" b="1" kern="1200">
                          <a:solidFill>
                            <a:schemeClr val="lt1"/>
                          </a:solidFill>
                          <a:latin typeface="Swis721 Cn BT"/>
                        </a:defRPr>
                      </a:lvl7pPr>
                      <a:lvl8pPr marL="4301806" algn="l" defTabSz="1229087" rtl="0" eaLnBrk="1" latinLnBrk="0" hangingPunct="1">
                        <a:defRPr sz="2400" b="1" kern="1200">
                          <a:solidFill>
                            <a:schemeClr val="lt1"/>
                          </a:solidFill>
                          <a:latin typeface="Swis721 Cn BT"/>
                        </a:defRPr>
                      </a:lvl8pPr>
                      <a:lvl9pPr marL="4916350" algn="l" defTabSz="1229087" rtl="0" eaLnBrk="1" latinLnBrk="0" hangingPunct="1">
                        <a:defRPr sz="2400" b="1" kern="1200">
                          <a:solidFill>
                            <a:schemeClr val="lt1"/>
                          </a:solidFill>
                          <a:latin typeface="Swis721 Cn BT"/>
                        </a:defRPr>
                      </a:lvl9pPr>
                    </a:lstStyle>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err="1">
                          <a:ln>
                            <a:noFill/>
                          </a:ln>
                          <a:solidFill>
                            <a:schemeClr val="tx1"/>
                          </a:solidFill>
                          <a:effectLst/>
                          <a:uLnTx/>
                          <a:uFillTx/>
                          <a:latin typeface="Swis721 Cn BT"/>
                          <a:ea typeface="+mn-ea"/>
                          <a:cs typeface="+mn-cs"/>
                          <a:hlinkClick r:id="rId4"/>
                        </a:rPr>
                        <a:t>CosmosDB</a:t>
                      </a:r>
                      <a:r>
                        <a:rPr kumimoji="0" lang="en-US" sz="700" b="0" i="0" u="none" strike="noStrike" kern="1200" cap="none" spc="0" normalizeH="0" baseline="0">
                          <a:ln>
                            <a:noFill/>
                          </a:ln>
                          <a:solidFill>
                            <a:schemeClr val="tx1"/>
                          </a:solidFill>
                          <a:effectLst/>
                          <a:uLnTx/>
                          <a:uFillTx/>
                          <a:latin typeface="Swis721 Cn BT"/>
                          <a:ea typeface="+mn-ea"/>
                          <a:cs typeface="+mn-cs"/>
                          <a:hlinkClick r:id="rId4"/>
                        </a:rPr>
                        <a:t> Free Trial</a:t>
                      </a:r>
                      <a:endParaRPr kumimoji="0" lang="en-US" sz="700" b="0" i="0" u="none" strike="noStrike" kern="1200" cap="none" spc="0" normalizeH="0" baseline="0">
                        <a:ln>
                          <a:noFill/>
                        </a:ln>
                        <a:solidFill>
                          <a:schemeClr val="tx1"/>
                        </a:solidFill>
                        <a:effectLst/>
                        <a:uLnTx/>
                        <a:uFillTx/>
                        <a:latin typeface="Swis721 Cn BT"/>
                        <a:ea typeface="+mn-ea"/>
                        <a:cs typeface="+mn-cs"/>
                      </a:endParaRPr>
                    </a:p>
                    <a:p>
                      <a:pPr marL="0" indent="0" algn="l">
                        <a:lnSpc>
                          <a:spcPts val="800"/>
                        </a:lnSpc>
                        <a:buFont typeface="Arial" panose="020B0604020202020204" pitchFamily="34" charset="0"/>
                        <a:buNone/>
                      </a:pPr>
                      <a:endParaRPr lang="en-US" sz="700" b="0" i="0">
                        <a:solidFill>
                          <a:schemeClr val="tx1"/>
                        </a:solidFill>
                        <a:latin typeface="+mn-lt"/>
                        <a:ea typeface="+mn-ea"/>
                      </a:endParaRPr>
                    </a:p>
                    <a:p>
                      <a:pPr marL="0" indent="0" algn="l">
                        <a:lnSpc>
                          <a:spcPts val="800"/>
                        </a:lnSpc>
                        <a:buFont typeface="Arial" panose="020B0604020202020204" pitchFamily="34" charset="0"/>
                        <a:buNone/>
                      </a:pPr>
                      <a:endParaRPr lang="en-US" sz="700" b="0" i="0">
                        <a:solidFill>
                          <a:schemeClr val="tx1"/>
                        </a:solidFill>
                        <a:latin typeface="+mn-lt"/>
                        <a:ea typeface="+mn-ea"/>
                      </a:endParaRPr>
                    </a:p>
                  </a:txBody>
                  <a:tcPr marL="76200" marR="38100" marT="76200" marB="0">
                    <a:lnL w="6350" cap="flat" cmpd="sng" algn="ctr">
                      <a:noFill/>
                      <a:prstDash val="sysDot"/>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2F2F2">
                          <a:lumMod val="90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716351" rtl="0" eaLnBrk="1" latinLnBrk="0" hangingPunct="1">
                        <a:defRPr sz="1324" kern="1200">
                          <a:solidFill>
                            <a:schemeClr val="tx1"/>
                          </a:solidFill>
                          <a:latin typeface="Segoe UI"/>
                        </a:defRPr>
                      </a:lvl1pPr>
                      <a:lvl2pPr marL="358176" algn="l" defTabSz="716351" rtl="0" eaLnBrk="1" latinLnBrk="0" hangingPunct="1">
                        <a:defRPr sz="1324" kern="1200">
                          <a:solidFill>
                            <a:schemeClr val="tx1"/>
                          </a:solidFill>
                          <a:latin typeface="Segoe UI"/>
                        </a:defRPr>
                      </a:lvl2pPr>
                      <a:lvl3pPr marL="716351" algn="l" defTabSz="716351" rtl="0" eaLnBrk="1" latinLnBrk="0" hangingPunct="1">
                        <a:defRPr sz="1324" kern="1200">
                          <a:solidFill>
                            <a:schemeClr val="tx1"/>
                          </a:solidFill>
                          <a:latin typeface="Segoe UI"/>
                        </a:defRPr>
                      </a:lvl3pPr>
                      <a:lvl4pPr marL="1074528" algn="l" defTabSz="716351" rtl="0" eaLnBrk="1" latinLnBrk="0" hangingPunct="1">
                        <a:defRPr sz="1324" kern="1200">
                          <a:solidFill>
                            <a:schemeClr val="tx1"/>
                          </a:solidFill>
                          <a:latin typeface="Segoe UI"/>
                        </a:defRPr>
                      </a:lvl4pPr>
                      <a:lvl5pPr marL="1432703" algn="l" defTabSz="716351" rtl="0" eaLnBrk="1" latinLnBrk="0" hangingPunct="1">
                        <a:defRPr sz="1324" kern="1200">
                          <a:solidFill>
                            <a:schemeClr val="tx1"/>
                          </a:solidFill>
                          <a:latin typeface="Segoe UI"/>
                        </a:defRPr>
                      </a:lvl5pPr>
                      <a:lvl6pPr marL="1790880" algn="l" defTabSz="716351" rtl="0" eaLnBrk="1" latinLnBrk="0" hangingPunct="1">
                        <a:defRPr sz="1324" kern="1200">
                          <a:solidFill>
                            <a:schemeClr val="tx1"/>
                          </a:solidFill>
                          <a:latin typeface="Segoe UI"/>
                        </a:defRPr>
                      </a:lvl6pPr>
                      <a:lvl7pPr marL="2149055" algn="l" defTabSz="716351" rtl="0" eaLnBrk="1" latinLnBrk="0" hangingPunct="1">
                        <a:defRPr sz="1324" kern="1200">
                          <a:solidFill>
                            <a:schemeClr val="tx1"/>
                          </a:solidFill>
                          <a:latin typeface="Segoe UI"/>
                        </a:defRPr>
                      </a:lvl7pPr>
                      <a:lvl8pPr marL="2507231" algn="l" defTabSz="716351" rtl="0" eaLnBrk="1" latinLnBrk="0" hangingPunct="1">
                        <a:defRPr sz="1324" kern="1200">
                          <a:solidFill>
                            <a:schemeClr val="tx1"/>
                          </a:solidFill>
                          <a:latin typeface="Segoe UI"/>
                        </a:defRPr>
                      </a:lvl8pPr>
                      <a:lvl9pPr marL="2865407" algn="l" defTabSz="716351" rtl="0" eaLnBrk="1" latinLnBrk="0" hangingPunct="1">
                        <a:defRPr sz="1324" kern="1200">
                          <a:solidFill>
                            <a:schemeClr val="tx1"/>
                          </a:solidFill>
                          <a:latin typeface="Segoe UI"/>
                        </a:defRPr>
                      </a:lvl9pPr>
                    </a:lstStyle>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a:ln>
                            <a:noFill/>
                          </a:ln>
                          <a:solidFill>
                            <a:schemeClr val="tx1"/>
                          </a:solidFill>
                          <a:effectLst/>
                          <a:uLnTx/>
                          <a:uFillTx/>
                          <a:latin typeface="Swis721 Cn BT"/>
                          <a:ea typeface="+mn-ea"/>
                          <a:cs typeface="+mn-cs"/>
                        </a:rPr>
                        <a:t>Azure Access</a:t>
                      </a:r>
                    </a:p>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a:ln>
                            <a:noFill/>
                          </a:ln>
                          <a:solidFill>
                            <a:schemeClr val="tx1"/>
                          </a:solidFill>
                          <a:effectLst/>
                          <a:uLnTx/>
                          <a:uFillTx/>
                          <a:latin typeface="Swis721 Cn BT"/>
                          <a:ea typeface="+mn-ea"/>
                          <a:cs typeface="+mn-cs"/>
                        </a:rPr>
                        <a:t>Industry partner AI solutions</a:t>
                      </a:r>
                      <a:endParaRPr kumimoji="0" lang="pl-PL" sz="700" b="0" i="0" u="none" strike="noStrike" kern="1200" cap="none" spc="0" normalizeH="0" baseline="0">
                        <a:ln>
                          <a:noFill/>
                        </a:ln>
                        <a:solidFill>
                          <a:schemeClr val="tx1"/>
                        </a:solidFill>
                        <a:effectLst/>
                        <a:uLnTx/>
                        <a:uFillTx/>
                        <a:latin typeface="Swis721 Cn BT"/>
                        <a:ea typeface="+mn-ea"/>
                        <a:cs typeface="+mn-cs"/>
                      </a:endParaRPr>
                    </a:p>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r>
                        <a:rPr kumimoji="0" lang="pl-PL" sz="700" b="0" i="0" u="none" strike="noStrike" kern="1200" cap="none" spc="0" normalizeH="0" baseline="0">
                          <a:ln>
                            <a:noFill/>
                          </a:ln>
                          <a:solidFill>
                            <a:schemeClr val="tx1"/>
                          </a:solidFill>
                          <a:effectLst/>
                          <a:uLnTx/>
                          <a:uFillTx/>
                          <a:latin typeface="Swis721 Cn BT"/>
                          <a:ea typeface="+mn-ea"/>
                          <a:cs typeface="+mn-cs"/>
                        </a:rPr>
                        <a:t>TCO Calculator for Apps</a:t>
                      </a:r>
                      <a:endParaRPr kumimoji="0" lang="en-US" sz="700" b="0" i="0" u="none" strike="noStrike" kern="1200" cap="none" spc="0" normalizeH="0" baseline="0">
                        <a:ln>
                          <a:noFill/>
                        </a:ln>
                        <a:solidFill>
                          <a:schemeClr val="tx1"/>
                        </a:solidFill>
                        <a:effectLst/>
                        <a:uLnTx/>
                        <a:uFillTx/>
                        <a:latin typeface="Swis721 Cn BT"/>
                        <a:ea typeface="+mn-ea"/>
                        <a:cs typeface="+mn-cs"/>
                      </a:endParaRPr>
                    </a:p>
                    <a:p>
                      <a:pPr marL="0" marR="0" lvl="0" indent="0" algn="l" defTabSz="1305194" rtl="0" eaLnBrk="1" fontAlgn="auto" latinLnBrk="0" hangingPunct="1">
                        <a:lnSpc>
                          <a:spcPts val="800"/>
                        </a:lnSpc>
                        <a:spcBef>
                          <a:spcPts val="0"/>
                        </a:spcBef>
                        <a:spcAft>
                          <a:spcPts val="0"/>
                        </a:spcAft>
                        <a:buClrTx/>
                        <a:buSzTx/>
                        <a:buFont typeface="Arial" panose="020B0604020202020204" pitchFamily="34" charset="0"/>
                        <a:buNone/>
                        <a:tabLst/>
                        <a:defRPr/>
                      </a:pPr>
                      <a:endParaRPr kumimoji="0" lang="en-US" sz="700" b="0" i="0" u="none" strike="noStrike" kern="1200" cap="none" spc="0" normalizeH="0" baseline="0">
                        <a:ln>
                          <a:noFill/>
                        </a:ln>
                        <a:solidFill>
                          <a:schemeClr val="tx1"/>
                        </a:solidFill>
                        <a:effectLst/>
                        <a:uLnTx/>
                        <a:uFillTx/>
                        <a:latin typeface="Swis721 Cn BT"/>
                        <a:ea typeface="+mn-ea"/>
                        <a:cs typeface="+mn-cs"/>
                      </a:endParaRPr>
                    </a:p>
                  </a:txBody>
                  <a:tcPr marL="76200" marR="38100" marT="7620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2F2F2">
                          <a:lumMod val="90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29087" rtl="0" eaLnBrk="1" latinLnBrk="0" hangingPunct="1">
                        <a:defRPr sz="2400" b="1" kern="1200">
                          <a:solidFill>
                            <a:schemeClr val="lt1"/>
                          </a:solidFill>
                          <a:latin typeface="Swis721 Cn BT"/>
                        </a:defRPr>
                      </a:lvl1pPr>
                      <a:lvl2pPr marL="614544" algn="l" defTabSz="1229087" rtl="0" eaLnBrk="1" latinLnBrk="0" hangingPunct="1">
                        <a:defRPr sz="2400" b="1" kern="1200">
                          <a:solidFill>
                            <a:schemeClr val="lt1"/>
                          </a:solidFill>
                          <a:latin typeface="Swis721 Cn BT"/>
                        </a:defRPr>
                      </a:lvl2pPr>
                      <a:lvl3pPr marL="1229087" algn="l" defTabSz="1229087" rtl="0" eaLnBrk="1" latinLnBrk="0" hangingPunct="1">
                        <a:defRPr sz="2400" b="1" kern="1200">
                          <a:solidFill>
                            <a:schemeClr val="lt1"/>
                          </a:solidFill>
                          <a:latin typeface="Swis721 Cn BT"/>
                        </a:defRPr>
                      </a:lvl3pPr>
                      <a:lvl4pPr marL="1843631" algn="l" defTabSz="1229087" rtl="0" eaLnBrk="1" latinLnBrk="0" hangingPunct="1">
                        <a:defRPr sz="2400" b="1" kern="1200">
                          <a:solidFill>
                            <a:schemeClr val="lt1"/>
                          </a:solidFill>
                          <a:latin typeface="Swis721 Cn BT"/>
                        </a:defRPr>
                      </a:lvl4pPr>
                      <a:lvl5pPr marL="2458175" algn="l" defTabSz="1229087" rtl="0" eaLnBrk="1" latinLnBrk="0" hangingPunct="1">
                        <a:defRPr sz="2400" b="1" kern="1200">
                          <a:solidFill>
                            <a:schemeClr val="lt1"/>
                          </a:solidFill>
                          <a:latin typeface="Swis721 Cn BT"/>
                        </a:defRPr>
                      </a:lvl5pPr>
                      <a:lvl6pPr marL="3072719" algn="l" defTabSz="1229087" rtl="0" eaLnBrk="1" latinLnBrk="0" hangingPunct="1">
                        <a:defRPr sz="2400" b="1" kern="1200">
                          <a:solidFill>
                            <a:schemeClr val="lt1"/>
                          </a:solidFill>
                          <a:latin typeface="Swis721 Cn BT"/>
                        </a:defRPr>
                      </a:lvl6pPr>
                      <a:lvl7pPr marL="3687262" algn="l" defTabSz="1229087" rtl="0" eaLnBrk="1" latinLnBrk="0" hangingPunct="1">
                        <a:defRPr sz="2400" b="1" kern="1200">
                          <a:solidFill>
                            <a:schemeClr val="lt1"/>
                          </a:solidFill>
                          <a:latin typeface="Swis721 Cn BT"/>
                        </a:defRPr>
                      </a:lvl7pPr>
                      <a:lvl8pPr marL="4301806" algn="l" defTabSz="1229087" rtl="0" eaLnBrk="1" latinLnBrk="0" hangingPunct="1">
                        <a:defRPr sz="2400" b="1" kern="1200">
                          <a:solidFill>
                            <a:schemeClr val="lt1"/>
                          </a:solidFill>
                          <a:latin typeface="Swis721 Cn BT"/>
                        </a:defRPr>
                      </a:lvl8pPr>
                      <a:lvl9pPr marL="4916350" algn="l" defTabSz="1229087" rtl="0" eaLnBrk="1" latinLnBrk="0" hangingPunct="1">
                        <a:defRPr sz="2400" b="1" kern="1200">
                          <a:solidFill>
                            <a:schemeClr val="lt1"/>
                          </a:solidFill>
                          <a:latin typeface="Swis721 Cn BT"/>
                        </a:defRPr>
                      </a:lvl9pPr>
                    </a:lstStyle>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rPr>
                        <a:t>CEE Strategic ECIF (for PoC)</a:t>
                      </a:r>
                    </a:p>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rPr>
                        <a:t>CEE Azure Access (for PoC)</a:t>
                      </a:r>
                    </a:p>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rPr>
                        <a:t>CEE ACO (mitigate onboarding)</a:t>
                      </a:r>
                      <a:endParaRPr kumimoji="0" lang="pl-PL"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endParaRPr>
                    </a:p>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r>
                        <a:rPr kumimoji="0" lang="pl-PL"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rPr>
                        <a:t>SAT Assessments</a:t>
                      </a:r>
                      <a:endParaRPr kumimoji="0" lang="en-US"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endParaRPr>
                    </a:p>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endParaRPr kumimoji="0" lang="en-US"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endParaRPr>
                    </a:p>
                  </a:txBody>
                  <a:tcPr marL="76200" marR="38100" marT="7620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2F2F2">
                          <a:lumMod val="90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29087" rtl="0" eaLnBrk="1" latinLnBrk="0" hangingPunct="1">
                        <a:defRPr sz="2400" b="1" kern="1200">
                          <a:solidFill>
                            <a:schemeClr val="lt1"/>
                          </a:solidFill>
                          <a:latin typeface="Swis721 Cn BT"/>
                        </a:defRPr>
                      </a:lvl1pPr>
                      <a:lvl2pPr marL="614544" algn="l" defTabSz="1229087" rtl="0" eaLnBrk="1" latinLnBrk="0" hangingPunct="1">
                        <a:defRPr sz="2400" b="1" kern="1200">
                          <a:solidFill>
                            <a:schemeClr val="lt1"/>
                          </a:solidFill>
                          <a:latin typeface="Swis721 Cn BT"/>
                        </a:defRPr>
                      </a:lvl2pPr>
                      <a:lvl3pPr marL="1229087" algn="l" defTabSz="1229087" rtl="0" eaLnBrk="1" latinLnBrk="0" hangingPunct="1">
                        <a:defRPr sz="2400" b="1" kern="1200">
                          <a:solidFill>
                            <a:schemeClr val="lt1"/>
                          </a:solidFill>
                          <a:latin typeface="Swis721 Cn BT"/>
                        </a:defRPr>
                      </a:lvl3pPr>
                      <a:lvl4pPr marL="1843631" algn="l" defTabSz="1229087" rtl="0" eaLnBrk="1" latinLnBrk="0" hangingPunct="1">
                        <a:defRPr sz="2400" b="1" kern="1200">
                          <a:solidFill>
                            <a:schemeClr val="lt1"/>
                          </a:solidFill>
                          <a:latin typeface="Swis721 Cn BT"/>
                        </a:defRPr>
                      </a:lvl4pPr>
                      <a:lvl5pPr marL="2458175" algn="l" defTabSz="1229087" rtl="0" eaLnBrk="1" latinLnBrk="0" hangingPunct="1">
                        <a:defRPr sz="2400" b="1" kern="1200">
                          <a:solidFill>
                            <a:schemeClr val="lt1"/>
                          </a:solidFill>
                          <a:latin typeface="Swis721 Cn BT"/>
                        </a:defRPr>
                      </a:lvl5pPr>
                      <a:lvl6pPr marL="3072719" algn="l" defTabSz="1229087" rtl="0" eaLnBrk="1" latinLnBrk="0" hangingPunct="1">
                        <a:defRPr sz="2400" b="1" kern="1200">
                          <a:solidFill>
                            <a:schemeClr val="lt1"/>
                          </a:solidFill>
                          <a:latin typeface="Swis721 Cn BT"/>
                        </a:defRPr>
                      </a:lvl6pPr>
                      <a:lvl7pPr marL="3687262" algn="l" defTabSz="1229087" rtl="0" eaLnBrk="1" latinLnBrk="0" hangingPunct="1">
                        <a:defRPr sz="2400" b="1" kern="1200">
                          <a:solidFill>
                            <a:schemeClr val="lt1"/>
                          </a:solidFill>
                          <a:latin typeface="Swis721 Cn BT"/>
                        </a:defRPr>
                      </a:lvl7pPr>
                      <a:lvl8pPr marL="4301806" algn="l" defTabSz="1229087" rtl="0" eaLnBrk="1" latinLnBrk="0" hangingPunct="1">
                        <a:defRPr sz="2400" b="1" kern="1200">
                          <a:solidFill>
                            <a:schemeClr val="lt1"/>
                          </a:solidFill>
                          <a:latin typeface="Swis721 Cn BT"/>
                        </a:defRPr>
                      </a:lvl8pPr>
                      <a:lvl9pPr marL="4916350" algn="l" defTabSz="1229087" rtl="0" eaLnBrk="1" latinLnBrk="0" hangingPunct="1">
                        <a:defRPr sz="2400" b="1" kern="1200">
                          <a:solidFill>
                            <a:schemeClr val="lt1"/>
                          </a:solidFill>
                          <a:latin typeface="Swis721 Cn BT"/>
                        </a:defRPr>
                      </a:lvl9pPr>
                    </a:lstStyle>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rPr>
                        <a:t>CEE ACO (mitigate onboarding)</a:t>
                      </a:r>
                    </a:p>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rPr>
                        <a:t>CEE Strategic ECIF (for PoV)</a:t>
                      </a:r>
                    </a:p>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r>
                        <a:rPr lang="en-US" sz="700" b="0" i="0" spc="0">
                          <a:solidFill>
                            <a:schemeClr val="tx1"/>
                          </a:solidFill>
                          <a:latin typeface="Swis721 Cn BT"/>
                          <a:ea typeface="Roboto" panose="02000000000000000000" pitchFamily="2" charset="0"/>
                        </a:rPr>
                        <a:t>Analytics &amp; AI Accelerate Program (Corp ACO, ECIF </a:t>
                      </a:r>
                      <a:r>
                        <a:rPr lang="en-US" sz="700" b="0" i="0" spc="0" err="1">
                          <a:solidFill>
                            <a:schemeClr val="tx1"/>
                          </a:solidFill>
                          <a:latin typeface="Swis721 Cn BT"/>
                          <a:ea typeface="Roboto" panose="02000000000000000000" pitchFamily="2" charset="0"/>
                        </a:rPr>
                        <a:t>etc</a:t>
                      </a:r>
                      <a:r>
                        <a:rPr lang="en-US" sz="700" b="0" i="0" spc="0">
                          <a:solidFill>
                            <a:schemeClr val="tx1"/>
                          </a:solidFill>
                          <a:latin typeface="Swis721 Cn BT"/>
                          <a:ea typeface="Roboto" panose="02000000000000000000" pitchFamily="2" charset="0"/>
                        </a:rPr>
                        <a:t>)</a:t>
                      </a:r>
                      <a:endParaRPr kumimoji="0" lang="en-US"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endParaRPr>
                    </a:p>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endParaRPr kumimoji="0" lang="en-US"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endParaRPr>
                    </a:p>
                  </a:txBody>
                  <a:tcPr marL="76200" marR="38100" marT="7620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noFill/>
                      <a:prstDash val="sysDot"/>
                      <a:round/>
                      <a:headEnd type="none" w="med" len="med"/>
                      <a:tailEnd type="none" w="med" len="med"/>
                    </a:lnT>
                    <a:lnB w="12700" cap="flat" cmpd="sng" algn="ctr">
                      <a:solidFill>
                        <a:srgbClr val="F2F2F2">
                          <a:lumMod val="90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29087" rtl="0" eaLnBrk="1" latinLnBrk="0" hangingPunct="1">
                        <a:defRPr sz="2400" b="1" kern="1200">
                          <a:solidFill>
                            <a:schemeClr val="lt1"/>
                          </a:solidFill>
                          <a:latin typeface="Swis721 Cn BT"/>
                        </a:defRPr>
                      </a:lvl1pPr>
                      <a:lvl2pPr marL="614544" algn="l" defTabSz="1229087" rtl="0" eaLnBrk="1" latinLnBrk="0" hangingPunct="1">
                        <a:defRPr sz="2400" b="1" kern="1200">
                          <a:solidFill>
                            <a:schemeClr val="lt1"/>
                          </a:solidFill>
                          <a:latin typeface="Swis721 Cn BT"/>
                        </a:defRPr>
                      </a:lvl2pPr>
                      <a:lvl3pPr marL="1229087" algn="l" defTabSz="1229087" rtl="0" eaLnBrk="1" latinLnBrk="0" hangingPunct="1">
                        <a:defRPr sz="2400" b="1" kern="1200">
                          <a:solidFill>
                            <a:schemeClr val="lt1"/>
                          </a:solidFill>
                          <a:latin typeface="Swis721 Cn BT"/>
                        </a:defRPr>
                      </a:lvl3pPr>
                      <a:lvl4pPr marL="1843631" algn="l" defTabSz="1229087" rtl="0" eaLnBrk="1" latinLnBrk="0" hangingPunct="1">
                        <a:defRPr sz="2400" b="1" kern="1200">
                          <a:solidFill>
                            <a:schemeClr val="lt1"/>
                          </a:solidFill>
                          <a:latin typeface="Swis721 Cn BT"/>
                        </a:defRPr>
                      </a:lvl4pPr>
                      <a:lvl5pPr marL="2458175" algn="l" defTabSz="1229087" rtl="0" eaLnBrk="1" latinLnBrk="0" hangingPunct="1">
                        <a:defRPr sz="2400" b="1" kern="1200">
                          <a:solidFill>
                            <a:schemeClr val="lt1"/>
                          </a:solidFill>
                          <a:latin typeface="Swis721 Cn BT"/>
                        </a:defRPr>
                      </a:lvl5pPr>
                      <a:lvl6pPr marL="3072719" algn="l" defTabSz="1229087" rtl="0" eaLnBrk="1" latinLnBrk="0" hangingPunct="1">
                        <a:defRPr sz="2400" b="1" kern="1200">
                          <a:solidFill>
                            <a:schemeClr val="lt1"/>
                          </a:solidFill>
                          <a:latin typeface="Swis721 Cn BT"/>
                        </a:defRPr>
                      </a:lvl6pPr>
                      <a:lvl7pPr marL="3687262" algn="l" defTabSz="1229087" rtl="0" eaLnBrk="1" latinLnBrk="0" hangingPunct="1">
                        <a:defRPr sz="2400" b="1" kern="1200">
                          <a:solidFill>
                            <a:schemeClr val="lt1"/>
                          </a:solidFill>
                          <a:latin typeface="Swis721 Cn BT"/>
                        </a:defRPr>
                      </a:lvl7pPr>
                      <a:lvl8pPr marL="4301806" algn="l" defTabSz="1229087" rtl="0" eaLnBrk="1" latinLnBrk="0" hangingPunct="1">
                        <a:defRPr sz="2400" b="1" kern="1200">
                          <a:solidFill>
                            <a:schemeClr val="lt1"/>
                          </a:solidFill>
                          <a:latin typeface="Swis721 Cn BT"/>
                        </a:defRPr>
                      </a:lvl8pPr>
                      <a:lvl9pPr marL="4916350" algn="l" defTabSz="1229087" rtl="0" eaLnBrk="1" latinLnBrk="0" hangingPunct="1">
                        <a:defRPr sz="2400" b="1" kern="1200">
                          <a:solidFill>
                            <a:schemeClr val="lt1"/>
                          </a:solidFill>
                          <a:latin typeface="Swis721 Cn BT"/>
                        </a:defRPr>
                      </a:lvl9pPr>
                    </a:lstStyle>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rPr>
                        <a:t>Azure Hybrid Benefit</a:t>
                      </a:r>
                    </a:p>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rPr>
                        <a:t>ECIF (for Partner Deployment)</a:t>
                      </a:r>
                    </a:p>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rPr>
                        <a:t>Enterprise Dev/Test Pricing</a:t>
                      </a:r>
                      <a:endParaRPr kumimoji="0" lang="pl-PL"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endParaRPr>
                    </a:p>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r>
                        <a:rPr kumimoji="0" lang="pl-PL" sz="700" b="0" i="0" u="none" strike="noStrike" kern="1200" cap="none" spc="0" normalizeH="0" baseline="0" noProof="0">
                          <a:ln>
                            <a:noFill/>
                          </a:ln>
                          <a:solidFill>
                            <a:srgbClr val="FF0000"/>
                          </a:solidFill>
                          <a:effectLst/>
                          <a:uLnTx/>
                          <a:uFillTx/>
                          <a:latin typeface="Swis721 Cn BT"/>
                          <a:ea typeface="Roboto" panose="02000000000000000000" pitchFamily="2" charset="0"/>
                          <a:cs typeface="+mn-cs"/>
                        </a:rPr>
                        <a:t>SOON!</a:t>
                      </a:r>
                      <a:r>
                        <a:rPr kumimoji="0" lang="pl-PL"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rPr>
                        <a:t> CAF for Kubernetes</a:t>
                      </a:r>
                      <a:r>
                        <a:rPr kumimoji="0" lang="en-GB"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rPr>
                        <a:t> </a:t>
                      </a:r>
                      <a:r>
                        <a:rPr kumimoji="0" lang="pl-PL"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rPr>
                        <a:t>&amp;</a:t>
                      </a:r>
                      <a:r>
                        <a:rPr kumimoji="0" lang="en-GB"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rPr>
                        <a:t> </a:t>
                      </a:r>
                      <a:r>
                        <a:rPr kumimoji="0" lang="pl-PL"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rPr>
                        <a:t>AI</a:t>
                      </a:r>
                      <a:endParaRPr kumimoji="0" lang="en-US" sz="700" b="0" i="0" u="none" strike="noStrike" kern="1200" cap="none" spc="0" normalizeH="0" baseline="0" noProof="0">
                        <a:ln>
                          <a:noFill/>
                        </a:ln>
                        <a:solidFill>
                          <a:schemeClr val="tx1"/>
                        </a:solidFill>
                        <a:effectLst/>
                        <a:uLnTx/>
                        <a:uFillTx/>
                        <a:latin typeface="Swis721 Cn BT"/>
                        <a:ea typeface="Roboto" panose="02000000000000000000" pitchFamily="2" charset="0"/>
                        <a:cs typeface="+mn-cs"/>
                      </a:endParaRPr>
                    </a:p>
                  </a:txBody>
                  <a:tcPr marL="76200" marR="38100" marT="7620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noFill/>
                      <a:prstDash val="sysDot"/>
                      <a:round/>
                      <a:headEnd type="none" w="med" len="med"/>
                      <a:tailEnd type="none" w="med" len="med"/>
                    </a:lnT>
                    <a:lnB w="12700" cap="flat" cmpd="sng" algn="ctr">
                      <a:solidFill>
                        <a:srgbClr val="F2F2F2">
                          <a:lumMod val="90000"/>
                        </a:srgb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lvl1pPr marL="0" algn="l" defTabSz="1229087" rtl="0" eaLnBrk="1" latinLnBrk="0" hangingPunct="1">
                        <a:defRPr sz="2400" b="1" kern="1200">
                          <a:solidFill>
                            <a:schemeClr val="lt1"/>
                          </a:solidFill>
                          <a:latin typeface="Swis721 Cn BT"/>
                        </a:defRPr>
                      </a:lvl1pPr>
                      <a:lvl2pPr marL="614544" algn="l" defTabSz="1229087" rtl="0" eaLnBrk="1" latinLnBrk="0" hangingPunct="1">
                        <a:defRPr sz="2400" b="1" kern="1200">
                          <a:solidFill>
                            <a:schemeClr val="lt1"/>
                          </a:solidFill>
                          <a:latin typeface="Swis721 Cn BT"/>
                        </a:defRPr>
                      </a:lvl2pPr>
                      <a:lvl3pPr marL="1229087" algn="l" defTabSz="1229087" rtl="0" eaLnBrk="1" latinLnBrk="0" hangingPunct="1">
                        <a:defRPr sz="2400" b="1" kern="1200">
                          <a:solidFill>
                            <a:schemeClr val="lt1"/>
                          </a:solidFill>
                          <a:latin typeface="Swis721 Cn BT"/>
                        </a:defRPr>
                      </a:lvl3pPr>
                      <a:lvl4pPr marL="1843631" algn="l" defTabSz="1229087" rtl="0" eaLnBrk="1" latinLnBrk="0" hangingPunct="1">
                        <a:defRPr sz="2400" b="1" kern="1200">
                          <a:solidFill>
                            <a:schemeClr val="lt1"/>
                          </a:solidFill>
                          <a:latin typeface="Swis721 Cn BT"/>
                        </a:defRPr>
                      </a:lvl4pPr>
                      <a:lvl5pPr marL="2458175" algn="l" defTabSz="1229087" rtl="0" eaLnBrk="1" latinLnBrk="0" hangingPunct="1">
                        <a:defRPr sz="2400" b="1" kern="1200">
                          <a:solidFill>
                            <a:schemeClr val="lt1"/>
                          </a:solidFill>
                          <a:latin typeface="Swis721 Cn BT"/>
                        </a:defRPr>
                      </a:lvl5pPr>
                      <a:lvl6pPr marL="3072719" algn="l" defTabSz="1229087" rtl="0" eaLnBrk="1" latinLnBrk="0" hangingPunct="1">
                        <a:defRPr sz="2400" b="1" kern="1200">
                          <a:solidFill>
                            <a:schemeClr val="lt1"/>
                          </a:solidFill>
                          <a:latin typeface="Swis721 Cn BT"/>
                        </a:defRPr>
                      </a:lvl6pPr>
                      <a:lvl7pPr marL="3687262" algn="l" defTabSz="1229087" rtl="0" eaLnBrk="1" latinLnBrk="0" hangingPunct="1">
                        <a:defRPr sz="2400" b="1" kern="1200">
                          <a:solidFill>
                            <a:schemeClr val="lt1"/>
                          </a:solidFill>
                          <a:latin typeface="Swis721 Cn BT"/>
                        </a:defRPr>
                      </a:lvl7pPr>
                      <a:lvl8pPr marL="4301806" algn="l" defTabSz="1229087" rtl="0" eaLnBrk="1" latinLnBrk="0" hangingPunct="1">
                        <a:defRPr sz="2400" b="1" kern="1200">
                          <a:solidFill>
                            <a:schemeClr val="lt1"/>
                          </a:solidFill>
                          <a:latin typeface="Swis721 Cn BT"/>
                        </a:defRPr>
                      </a:lvl8pPr>
                      <a:lvl9pPr marL="4916350" algn="l" defTabSz="1229087" rtl="0" eaLnBrk="1" latinLnBrk="0" hangingPunct="1">
                        <a:defRPr sz="2400" b="1" kern="1200">
                          <a:solidFill>
                            <a:schemeClr val="lt1"/>
                          </a:solidFill>
                          <a:latin typeface="Swis721 Cn BT"/>
                        </a:defRPr>
                      </a:lvl9pPr>
                    </a:lstStyle>
                    <a:p>
                      <a:pPr marL="171450" marR="0" lvl="0" indent="-171450" algn="l" defTabSz="1305194" rtl="0" eaLnBrk="1" fontAlgn="auto" latinLnBrk="0" hangingPunct="1">
                        <a:lnSpc>
                          <a:spcPts val="800"/>
                        </a:lnSpc>
                        <a:spcBef>
                          <a:spcPts val="0"/>
                        </a:spcBef>
                        <a:spcAft>
                          <a:spcPts val="0"/>
                        </a:spcAft>
                        <a:buClrTx/>
                        <a:buSzTx/>
                        <a:buFont typeface="Arial" panose="020B0604020202020204" pitchFamily="34" charset="0"/>
                        <a:buChar char="•"/>
                        <a:tabLst/>
                        <a:defRPr/>
                      </a:pPr>
                      <a:endParaRPr kumimoji="0" lang="en-US" sz="700" b="0" i="0" u="none" strike="noStrike" kern="1200" cap="none" spc="0" normalizeH="0" baseline="0" noProof="0">
                        <a:ln>
                          <a:noFill/>
                        </a:ln>
                        <a:solidFill>
                          <a:schemeClr val="tx1"/>
                        </a:solidFill>
                        <a:effectLst/>
                        <a:uLnTx/>
                        <a:uFillTx/>
                        <a:latin typeface="+mn-lt"/>
                        <a:ea typeface="Roboto" panose="02000000000000000000" pitchFamily="2" charset="0"/>
                        <a:cs typeface="+mn-cs"/>
                      </a:endParaRPr>
                    </a:p>
                  </a:txBody>
                  <a:tcPr marL="76200" marR="38100" marT="7620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noFill/>
                      <a:prstDash val="sysDot"/>
                      <a:round/>
                      <a:headEnd type="none" w="med" len="med"/>
                      <a:tailEnd type="none" w="med" len="med"/>
                    </a:lnT>
                    <a:lnB w="12700" cap="flat" cmpd="sng" algn="ctr">
                      <a:solidFill>
                        <a:srgbClr val="F2F2F2">
                          <a:lumMod val="90000"/>
                        </a:srgb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170" name="Straight Connector 169">
            <a:extLst>
              <a:ext uri="{FF2B5EF4-FFF2-40B4-BE49-F238E27FC236}">
                <a16:creationId xmlns:a16="http://schemas.microsoft.com/office/drawing/2014/main" id="{C346EA9E-529C-4ED0-B07A-882D4BCB1F5E}"/>
              </a:ext>
            </a:extLst>
          </p:cNvPr>
          <p:cNvCxnSpPr>
            <a:cxnSpLocks/>
          </p:cNvCxnSpPr>
          <p:nvPr/>
        </p:nvCxnSpPr>
        <p:spPr>
          <a:xfrm flipV="1">
            <a:off x="1534561" y="1916759"/>
            <a:ext cx="10491205" cy="10664"/>
          </a:xfrm>
          <a:prstGeom prst="line">
            <a:avLst/>
          </a:prstGeom>
          <a:noFill/>
          <a:ln w="12700" cap="flat" cmpd="sng" algn="ctr">
            <a:solidFill>
              <a:srgbClr val="FFFFFF">
                <a:lumMod val="85000"/>
              </a:srgbClr>
            </a:solidFill>
            <a:prstDash val="solid"/>
          </a:ln>
          <a:effectLst/>
        </p:spPr>
      </p:cxnSp>
      <p:sp>
        <p:nvSpPr>
          <p:cNvPr id="171" name="TextBox 170">
            <a:extLst>
              <a:ext uri="{FF2B5EF4-FFF2-40B4-BE49-F238E27FC236}">
                <a16:creationId xmlns:a16="http://schemas.microsoft.com/office/drawing/2014/main" id="{4540B59E-6D07-4D81-B1FE-C16FCDED3042}"/>
              </a:ext>
            </a:extLst>
          </p:cNvPr>
          <p:cNvSpPr txBox="1"/>
          <p:nvPr/>
        </p:nvSpPr>
        <p:spPr>
          <a:xfrm>
            <a:off x="4908551" y="3153918"/>
            <a:ext cx="765285" cy="194669"/>
          </a:xfrm>
          <a:prstGeom prst="rect">
            <a:avLst/>
          </a:prstGeom>
          <a:noFill/>
        </p:spPr>
        <p:txBody>
          <a:bodyPr wrap="square" rtlCol="0" anchor="t">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700" b="1" i="0" u="none" strike="noStrike" kern="0" cap="none" spc="0" normalizeH="0" baseline="0" noProof="0">
                <a:ln>
                  <a:noFill/>
                </a:ln>
                <a:solidFill>
                  <a:srgbClr val="243A5E"/>
                </a:solidFill>
                <a:effectLst/>
                <a:uLnTx/>
                <a:uFillTx/>
                <a:latin typeface="Segoe UI"/>
                <a:ea typeface="+mn-ea"/>
                <a:cs typeface="+mn-cs"/>
              </a:rPr>
              <a:t>.NET In a Day</a:t>
            </a:r>
            <a:endParaRPr kumimoji="0" lang="en-US" sz="700" b="0" i="0" u="none" strike="noStrike" kern="0" cap="none" spc="0" normalizeH="0" baseline="0" noProof="0">
              <a:ln>
                <a:noFill/>
              </a:ln>
              <a:solidFill>
                <a:srgbClr val="243A5E"/>
              </a:solidFill>
              <a:effectLst/>
              <a:uLnTx/>
              <a:uFillTx/>
              <a:latin typeface="Segoe UI"/>
              <a:ea typeface="+mn-ea"/>
              <a:cs typeface="+mn-cs"/>
            </a:endParaRPr>
          </a:p>
        </p:txBody>
      </p:sp>
      <p:sp>
        <p:nvSpPr>
          <p:cNvPr id="172" name="Touchscreen" title="Icon of a closed hand with one finger touching a screen">
            <a:extLst>
              <a:ext uri="{FF2B5EF4-FFF2-40B4-BE49-F238E27FC236}">
                <a16:creationId xmlns:a16="http://schemas.microsoft.com/office/drawing/2014/main" id="{E44E373E-4BE0-4B25-A999-81D381AA1A81}"/>
              </a:ext>
            </a:extLst>
          </p:cNvPr>
          <p:cNvSpPr>
            <a:spLocks noChangeAspect="1" noEditPoints="1"/>
          </p:cNvSpPr>
          <p:nvPr/>
        </p:nvSpPr>
        <p:spPr bwMode="auto">
          <a:xfrm>
            <a:off x="604380" y="2918607"/>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73" name="briefcase" title="Icon of a briefcase">
            <a:extLst>
              <a:ext uri="{FF2B5EF4-FFF2-40B4-BE49-F238E27FC236}">
                <a16:creationId xmlns:a16="http://schemas.microsoft.com/office/drawing/2014/main" id="{82D91076-0C4F-49C9-9CCC-431769DD66BC}"/>
              </a:ext>
            </a:extLst>
          </p:cNvPr>
          <p:cNvSpPr>
            <a:spLocks noChangeAspect="1" noEditPoints="1"/>
          </p:cNvSpPr>
          <p:nvPr/>
        </p:nvSpPr>
        <p:spPr bwMode="auto">
          <a:xfrm>
            <a:off x="570831" y="5738246"/>
            <a:ext cx="457200" cy="334537"/>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 name="Eye" title="Icon of an eye">
            <a:extLst>
              <a:ext uri="{FF2B5EF4-FFF2-40B4-BE49-F238E27FC236}">
                <a16:creationId xmlns:a16="http://schemas.microsoft.com/office/drawing/2014/main" id="{A7873698-4287-42A2-A8C0-2A2794C4C97B}"/>
              </a:ext>
            </a:extLst>
          </p:cNvPr>
          <p:cNvSpPr>
            <a:spLocks noChangeAspect="1" noEditPoints="1"/>
          </p:cNvSpPr>
          <p:nvPr/>
        </p:nvSpPr>
        <p:spPr bwMode="auto">
          <a:xfrm>
            <a:off x="547972" y="720967"/>
            <a:ext cx="502920" cy="277671"/>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 name="speech_5" title="Icon of two overlapping chat bubbles">
            <a:extLst>
              <a:ext uri="{FF2B5EF4-FFF2-40B4-BE49-F238E27FC236}">
                <a16:creationId xmlns:a16="http://schemas.microsoft.com/office/drawing/2014/main" id="{51362ED3-5FAE-44EE-B3C9-1EC589F740C3}"/>
              </a:ext>
            </a:extLst>
          </p:cNvPr>
          <p:cNvSpPr>
            <a:spLocks noChangeAspect="1" noEditPoints="1"/>
          </p:cNvSpPr>
          <p:nvPr/>
        </p:nvSpPr>
        <p:spPr bwMode="auto">
          <a:xfrm>
            <a:off x="4634909" y="3146608"/>
            <a:ext cx="248972" cy="194669"/>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76" name="Straight Connector 175">
            <a:extLst>
              <a:ext uri="{FF2B5EF4-FFF2-40B4-BE49-F238E27FC236}">
                <a16:creationId xmlns:a16="http://schemas.microsoft.com/office/drawing/2014/main" id="{4F7E5841-54BF-4060-AF71-743AB2D479A0}"/>
              </a:ext>
            </a:extLst>
          </p:cNvPr>
          <p:cNvCxnSpPr>
            <a:cxnSpLocks/>
          </p:cNvCxnSpPr>
          <p:nvPr/>
        </p:nvCxnSpPr>
        <p:spPr>
          <a:xfrm>
            <a:off x="1561456" y="2848785"/>
            <a:ext cx="10491205" cy="0"/>
          </a:xfrm>
          <a:prstGeom prst="line">
            <a:avLst/>
          </a:prstGeom>
          <a:noFill/>
          <a:ln w="12700" cap="flat" cmpd="sng" algn="ctr">
            <a:solidFill>
              <a:srgbClr val="FFFFFF">
                <a:lumMod val="85000"/>
              </a:srgbClr>
            </a:solidFill>
            <a:prstDash val="solid"/>
          </a:ln>
          <a:effectLst/>
        </p:spPr>
      </p:cxnSp>
      <p:sp>
        <p:nvSpPr>
          <p:cNvPr id="177" name="Chevron 22">
            <a:extLst>
              <a:ext uri="{FF2B5EF4-FFF2-40B4-BE49-F238E27FC236}">
                <a16:creationId xmlns:a16="http://schemas.microsoft.com/office/drawing/2014/main" id="{2088CB28-CCBB-4D50-AA15-BCF215FF0303}"/>
              </a:ext>
            </a:extLst>
          </p:cNvPr>
          <p:cNvSpPr/>
          <p:nvPr/>
        </p:nvSpPr>
        <p:spPr>
          <a:xfrm>
            <a:off x="3139211" y="2090811"/>
            <a:ext cx="1478229" cy="237533"/>
          </a:xfrm>
          <a:prstGeom prst="chevron">
            <a:avLst/>
          </a:prstGeom>
          <a:solidFill>
            <a:srgbClr val="041E41"/>
          </a:solidFill>
          <a:ln w="9525" cap="flat" cmpd="sng" algn="ctr">
            <a:noFill/>
            <a:prstDash val="sysDash"/>
          </a:ln>
          <a:effectLst/>
        </p:spPr>
        <p:txBody>
          <a:bodyPr lIns="95250" tIns="0" rIns="0" bIns="0" anchor="ctr"/>
          <a:lstStyle/>
          <a:p>
            <a:pPr marL="0" marR="0" lvl="0" indent="0" algn="l" defTabSz="1087618" rtl="0" eaLnBrk="1" fontAlgn="auto" latinLnBrk="0" hangingPunct="1">
              <a:lnSpc>
                <a:spcPct val="100000"/>
              </a:lnSpc>
              <a:spcBef>
                <a:spcPts val="0"/>
              </a:spcBef>
              <a:spcAft>
                <a:spcPts val="0"/>
              </a:spcAft>
              <a:buClrTx/>
              <a:buSzTx/>
              <a:buFontTx/>
              <a:buNone/>
              <a:tabLst/>
              <a:defRPr/>
            </a:pPr>
            <a:r>
              <a:rPr kumimoji="0" lang="en-US" sz="900" b="1" i="0" u="none" strike="noStrike" kern="0" cap="none" spc="100" normalizeH="0" baseline="0" noProof="0">
                <a:ln>
                  <a:noFill/>
                </a:ln>
                <a:solidFill>
                  <a:srgbClr val="FFFFFF"/>
                </a:solidFill>
                <a:effectLst/>
                <a:uLnTx/>
                <a:uFillTx/>
                <a:latin typeface="Segoe UI"/>
                <a:ea typeface="Roboto" panose="02000000000000000000" pitchFamily="2" charset="0"/>
                <a:cs typeface="+mn-cs"/>
              </a:rPr>
              <a:t>Awareness</a:t>
            </a:r>
          </a:p>
        </p:txBody>
      </p:sp>
      <p:sp>
        <p:nvSpPr>
          <p:cNvPr id="178" name="Rectangle 177">
            <a:extLst>
              <a:ext uri="{FF2B5EF4-FFF2-40B4-BE49-F238E27FC236}">
                <a16:creationId xmlns:a16="http://schemas.microsoft.com/office/drawing/2014/main" id="{1D8E12A9-B9C4-4469-81FF-02BD4B9ED256}"/>
              </a:ext>
            </a:extLst>
          </p:cNvPr>
          <p:cNvSpPr/>
          <p:nvPr/>
        </p:nvSpPr>
        <p:spPr>
          <a:xfrm>
            <a:off x="1744352" y="3690146"/>
            <a:ext cx="1200203" cy="369332"/>
          </a:xfrm>
          <a:prstGeom prst="rect">
            <a:avLst/>
          </a:prstGeom>
        </p:spPr>
        <p:txBody>
          <a:bodyPr wrap="square" lIns="0" tIns="0" rIns="0" bIns="0">
            <a:spAutoFit/>
          </a:bodyPr>
          <a:lstStyle/>
          <a:p>
            <a:pPr marL="0" marR="0" lvl="0" indent="0" algn="l" defTabSz="1087618" rtl="0" eaLnBrk="1" fontAlgn="auto" latinLnBrk="0" hangingPunct="1">
              <a:lnSpc>
                <a:spcPct val="100000"/>
              </a:lnSpc>
              <a:spcBef>
                <a:spcPts val="0"/>
              </a:spcBef>
              <a:spcAft>
                <a:spcPts val="667"/>
              </a:spcAft>
              <a:buClrTx/>
              <a:buSzTx/>
              <a:buFontTx/>
              <a:buNone/>
              <a:tabLst/>
              <a:defRPr/>
            </a:pPr>
            <a:r>
              <a:rPr kumimoji="0" lang="en-US" sz="800" b="1" i="0" u="none" strike="noStrike" kern="0" cap="none" spc="0" normalizeH="0" baseline="0" noProof="0">
                <a:ln>
                  <a:noFill/>
                </a:ln>
                <a:solidFill>
                  <a:srgbClr val="1A1A1A"/>
                </a:solidFill>
                <a:effectLst/>
                <a:uLnTx/>
                <a:uFillTx/>
                <a:latin typeface="Segoe UI"/>
                <a:ea typeface="+mn-ea"/>
                <a:cs typeface="+mn-cs"/>
              </a:rPr>
              <a:t>Cloud native app with AI (Cognitive), Kubernetes, CosmosDB/PostgreSQL</a:t>
            </a:r>
          </a:p>
        </p:txBody>
      </p:sp>
      <p:sp>
        <p:nvSpPr>
          <p:cNvPr id="179" name="Rectangle 178">
            <a:extLst>
              <a:ext uri="{FF2B5EF4-FFF2-40B4-BE49-F238E27FC236}">
                <a16:creationId xmlns:a16="http://schemas.microsoft.com/office/drawing/2014/main" id="{39CC5CBA-8004-48DB-B991-9D99FDC45D9F}"/>
              </a:ext>
            </a:extLst>
          </p:cNvPr>
          <p:cNvSpPr/>
          <p:nvPr/>
        </p:nvSpPr>
        <p:spPr>
          <a:xfrm>
            <a:off x="1722846" y="4414709"/>
            <a:ext cx="1200203" cy="123111"/>
          </a:xfrm>
          <a:prstGeom prst="rect">
            <a:avLst/>
          </a:prstGeom>
        </p:spPr>
        <p:txBody>
          <a:bodyPr wrap="square" lIns="0" tIns="0" rIns="0" bIns="0">
            <a:spAutoFit/>
          </a:bodyPr>
          <a:lstStyle/>
          <a:p>
            <a:pPr marL="0" marR="0" lvl="0" indent="0" algn="l" defTabSz="1087618" rtl="0" eaLnBrk="1" fontAlgn="auto" latinLnBrk="0" hangingPunct="1">
              <a:lnSpc>
                <a:spcPct val="100000"/>
              </a:lnSpc>
              <a:spcBef>
                <a:spcPts val="0"/>
              </a:spcBef>
              <a:spcAft>
                <a:spcPts val="667"/>
              </a:spcAft>
              <a:buClrTx/>
              <a:buSzTx/>
              <a:buFontTx/>
              <a:buNone/>
              <a:tabLst/>
              <a:defRPr/>
            </a:pPr>
            <a:r>
              <a:rPr kumimoji="0" lang="en-US" sz="800" b="1" i="0" u="none" strike="noStrike" kern="0" cap="none" spc="0" normalizeH="0" baseline="0" noProof="0">
                <a:ln>
                  <a:noFill/>
                </a:ln>
                <a:solidFill>
                  <a:srgbClr val="1A1A1A"/>
                </a:solidFill>
                <a:effectLst/>
                <a:uLnTx/>
                <a:uFillTx/>
                <a:latin typeface="Segoe UI"/>
                <a:ea typeface="+mn-ea"/>
                <a:cs typeface="+mn-cs"/>
              </a:rPr>
              <a:t>Analytics</a:t>
            </a:r>
          </a:p>
        </p:txBody>
      </p:sp>
      <p:sp>
        <p:nvSpPr>
          <p:cNvPr id="180" name="Rectangle 179">
            <a:extLst>
              <a:ext uri="{FF2B5EF4-FFF2-40B4-BE49-F238E27FC236}">
                <a16:creationId xmlns:a16="http://schemas.microsoft.com/office/drawing/2014/main" id="{D2EE8BBE-0948-406D-A00F-4EE7D4674CA0}"/>
              </a:ext>
            </a:extLst>
          </p:cNvPr>
          <p:cNvSpPr/>
          <p:nvPr/>
        </p:nvSpPr>
        <p:spPr>
          <a:xfrm>
            <a:off x="1752437" y="5338443"/>
            <a:ext cx="1333775" cy="123111"/>
          </a:xfrm>
          <a:prstGeom prst="rect">
            <a:avLst/>
          </a:prstGeom>
        </p:spPr>
        <p:txBody>
          <a:bodyPr wrap="square" lIns="0" tIns="0" rIns="0" bIns="0">
            <a:spAutoFit/>
          </a:bodyPr>
          <a:lstStyle/>
          <a:p>
            <a:pPr marL="0" marR="0" lvl="0" indent="0" algn="l" defTabSz="1087618" rtl="0" eaLnBrk="1" fontAlgn="auto" latinLnBrk="0" hangingPunct="1">
              <a:lnSpc>
                <a:spcPct val="100000"/>
              </a:lnSpc>
              <a:spcBef>
                <a:spcPts val="0"/>
              </a:spcBef>
              <a:spcAft>
                <a:spcPts val="667"/>
              </a:spcAft>
              <a:buClrTx/>
              <a:buSzTx/>
              <a:buFontTx/>
              <a:buNone/>
              <a:tabLst/>
              <a:defRPr/>
            </a:pPr>
            <a:r>
              <a:rPr kumimoji="0" lang="en-US" sz="800" b="1" i="0" u="none" strike="noStrike" kern="0" cap="none" spc="0" normalizeH="0" baseline="0" noProof="0">
                <a:ln>
                  <a:noFill/>
                </a:ln>
                <a:solidFill>
                  <a:srgbClr val="1A1A1A"/>
                </a:solidFill>
                <a:effectLst/>
                <a:uLnTx/>
                <a:uFillTx/>
                <a:latin typeface="Segoe UI"/>
                <a:ea typeface="+mn-ea"/>
                <a:cs typeface="+mn-cs"/>
              </a:rPr>
              <a:t>Artificial Intelligence (AI)</a:t>
            </a:r>
          </a:p>
        </p:txBody>
      </p:sp>
      <p:sp>
        <p:nvSpPr>
          <p:cNvPr id="181" name="TextBox 180">
            <a:extLst>
              <a:ext uri="{FF2B5EF4-FFF2-40B4-BE49-F238E27FC236}">
                <a16:creationId xmlns:a16="http://schemas.microsoft.com/office/drawing/2014/main" id="{9CAC43E7-859E-46CE-AF92-DD0C06AAE922}"/>
              </a:ext>
            </a:extLst>
          </p:cNvPr>
          <p:cNvSpPr txBox="1"/>
          <p:nvPr/>
        </p:nvSpPr>
        <p:spPr>
          <a:xfrm>
            <a:off x="4908551" y="3544211"/>
            <a:ext cx="826319" cy="297004"/>
          </a:xfrm>
          <a:prstGeom prst="rect">
            <a:avLst/>
          </a:prstGeom>
          <a:noFill/>
        </p:spPr>
        <p:txBody>
          <a:bodyPr wrap="square" rtlCol="0" anchor="t">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700" b="1" i="0" u="none" strike="noStrike" kern="0" cap="none" spc="0" normalizeH="0" baseline="0" noProof="0">
                <a:ln>
                  <a:noFill/>
                </a:ln>
                <a:solidFill>
                  <a:srgbClr val="243A5E"/>
                </a:solidFill>
                <a:effectLst/>
                <a:uLnTx/>
                <a:uFillTx/>
                <a:latin typeface="Segoe UI"/>
                <a:ea typeface="+mn-ea"/>
                <a:cs typeface="+mn-cs"/>
              </a:rPr>
              <a:t>Cloud Native In a Day</a:t>
            </a:r>
            <a:endParaRPr kumimoji="0" lang="en-US" sz="700" b="0" i="0" u="none" strike="noStrike" kern="0" cap="none" spc="0" normalizeH="0" baseline="0" noProof="0">
              <a:ln>
                <a:noFill/>
              </a:ln>
              <a:solidFill>
                <a:srgbClr val="243A5E"/>
              </a:solidFill>
              <a:effectLst/>
              <a:uLnTx/>
              <a:uFillTx/>
              <a:latin typeface="Segoe UI"/>
              <a:ea typeface="+mn-ea"/>
              <a:cs typeface="+mn-cs"/>
            </a:endParaRPr>
          </a:p>
        </p:txBody>
      </p:sp>
      <p:sp>
        <p:nvSpPr>
          <p:cNvPr id="182" name="speech_5" title="Icon of two overlapping chat bubbles">
            <a:extLst>
              <a:ext uri="{FF2B5EF4-FFF2-40B4-BE49-F238E27FC236}">
                <a16:creationId xmlns:a16="http://schemas.microsoft.com/office/drawing/2014/main" id="{9801B045-6461-4E02-B0D5-03AA4872F5F0}"/>
              </a:ext>
            </a:extLst>
          </p:cNvPr>
          <p:cNvSpPr>
            <a:spLocks noChangeAspect="1" noEditPoints="1"/>
          </p:cNvSpPr>
          <p:nvPr/>
        </p:nvSpPr>
        <p:spPr bwMode="auto">
          <a:xfrm>
            <a:off x="4645098" y="3538116"/>
            <a:ext cx="248972" cy="194669"/>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3" name="TextBox 182">
            <a:extLst>
              <a:ext uri="{FF2B5EF4-FFF2-40B4-BE49-F238E27FC236}">
                <a16:creationId xmlns:a16="http://schemas.microsoft.com/office/drawing/2014/main" id="{439E2A70-F706-4DB8-9644-C3384E3BAA9F}"/>
              </a:ext>
            </a:extLst>
          </p:cNvPr>
          <p:cNvSpPr txBox="1"/>
          <p:nvPr/>
        </p:nvSpPr>
        <p:spPr>
          <a:xfrm>
            <a:off x="4908551" y="4530390"/>
            <a:ext cx="1134101" cy="194669"/>
          </a:xfrm>
          <a:prstGeom prst="rect">
            <a:avLst/>
          </a:prstGeom>
          <a:noFill/>
        </p:spPr>
        <p:txBody>
          <a:bodyPr wrap="square" rtlCol="0" anchor="t">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700" b="1" i="0" u="none" strike="noStrike" kern="0" cap="none" spc="0" normalizeH="0" baseline="0" noProof="0">
                <a:ln>
                  <a:noFill/>
                </a:ln>
                <a:solidFill>
                  <a:srgbClr val="243A5E"/>
                </a:solidFill>
                <a:effectLst/>
                <a:uLnTx/>
                <a:uFillTx/>
                <a:latin typeface="Segoe UI"/>
                <a:ea typeface="+mn-ea"/>
                <a:cs typeface="+mn-cs"/>
              </a:rPr>
              <a:t>Analytics In a Day</a:t>
            </a:r>
            <a:endParaRPr kumimoji="0" lang="en-US" sz="700" b="0" i="0" u="none" strike="noStrike" kern="0" cap="none" spc="0" normalizeH="0" baseline="0" noProof="0">
              <a:ln>
                <a:noFill/>
              </a:ln>
              <a:solidFill>
                <a:srgbClr val="243A5E"/>
              </a:solidFill>
              <a:effectLst/>
              <a:uLnTx/>
              <a:uFillTx/>
              <a:latin typeface="Segoe UI"/>
              <a:ea typeface="+mn-ea"/>
              <a:cs typeface="+mn-cs"/>
            </a:endParaRPr>
          </a:p>
        </p:txBody>
      </p:sp>
      <p:sp>
        <p:nvSpPr>
          <p:cNvPr id="184" name="speech_5" title="Icon of two overlapping chat bubbles">
            <a:extLst>
              <a:ext uri="{FF2B5EF4-FFF2-40B4-BE49-F238E27FC236}">
                <a16:creationId xmlns:a16="http://schemas.microsoft.com/office/drawing/2014/main" id="{B8C67803-9848-4083-A941-A4D5389BDA9F}"/>
              </a:ext>
            </a:extLst>
          </p:cNvPr>
          <p:cNvSpPr>
            <a:spLocks noChangeAspect="1" noEditPoints="1"/>
          </p:cNvSpPr>
          <p:nvPr/>
        </p:nvSpPr>
        <p:spPr bwMode="auto">
          <a:xfrm>
            <a:off x="4645098" y="4524296"/>
            <a:ext cx="248972" cy="194669"/>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5" name="TextBox 184">
            <a:extLst>
              <a:ext uri="{FF2B5EF4-FFF2-40B4-BE49-F238E27FC236}">
                <a16:creationId xmlns:a16="http://schemas.microsoft.com/office/drawing/2014/main" id="{7C6339D1-4E9E-45BD-95E5-12BADEAB76D1}"/>
              </a:ext>
            </a:extLst>
          </p:cNvPr>
          <p:cNvSpPr txBox="1"/>
          <p:nvPr/>
        </p:nvSpPr>
        <p:spPr>
          <a:xfrm>
            <a:off x="4893800" y="5453954"/>
            <a:ext cx="1134101" cy="194669"/>
          </a:xfrm>
          <a:prstGeom prst="rect">
            <a:avLst/>
          </a:prstGeom>
          <a:noFill/>
        </p:spPr>
        <p:txBody>
          <a:bodyPr wrap="square" rtlCol="0" anchor="t">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700" b="1" i="0" u="none" strike="noStrike" kern="1200" cap="none" spc="0" normalizeH="0" baseline="0" noProof="0" err="1">
                <a:ln>
                  <a:noFill/>
                </a:ln>
                <a:solidFill>
                  <a:srgbClr val="243A5E"/>
                </a:solidFill>
                <a:effectLst/>
                <a:uLnTx/>
                <a:uFillTx/>
                <a:latin typeface="Segoe UI"/>
                <a:ea typeface="+mn-ea"/>
                <a:cs typeface="Segoe UI"/>
              </a:rPr>
              <a:t>HackFest</a:t>
            </a:r>
            <a:r>
              <a:rPr kumimoji="0" lang="en-US" sz="700" b="1" i="0" u="none" strike="noStrike" kern="1200" cap="none" spc="0" normalizeH="0" baseline="0" noProof="0">
                <a:ln>
                  <a:noFill/>
                </a:ln>
                <a:solidFill>
                  <a:srgbClr val="243A5E"/>
                </a:solidFill>
                <a:effectLst/>
                <a:uLnTx/>
                <a:uFillTx/>
                <a:latin typeface="Segoe UI"/>
                <a:ea typeface="+mn-ea"/>
                <a:cs typeface="Segoe UI"/>
              </a:rPr>
              <a:t> </a:t>
            </a:r>
          </a:p>
        </p:txBody>
      </p:sp>
      <p:sp>
        <p:nvSpPr>
          <p:cNvPr id="186" name="Rectangle 185">
            <a:extLst>
              <a:ext uri="{FF2B5EF4-FFF2-40B4-BE49-F238E27FC236}">
                <a16:creationId xmlns:a16="http://schemas.microsoft.com/office/drawing/2014/main" id="{DB49D2E4-D5D7-45BA-81AF-CF1DE3865209}"/>
              </a:ext>
            </a:extLst>
          </p:cNvPr>
          <p:cNvSpPr/>
          <p:nvPr/>
        </p:nvSpPr>
        <p:spPr bwMode="auto">
          <a:xfrm>
            <a:off x="7221025" y="2949907"/>
            <a:ext cx="447818" cy="2492378"/>
          </a:xfrm>
          <a:prstGeom prst="rect">
            <a:avLst/>
          </a:prstGeom>
          <a:solidFill>
            <a:srgbClr val="0078D4">
              <a:alpha val="50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TextBox 186">
            <a:extLst>
              <a:ext uri="{FF2B5EF4-FFF2-40B4-BE49-F238E27FC236}">
                <a16:creationId xmlns:a16="http://schemas.microsoft.com/office/drawing/2014/main" id="{7ECBC8B2-7690-49AE-B281-90BE751BAB9F}"/>
              </a:ext>
            </a:extLst>
          </p:cNvPr>
          <p:cNvSpPr txBox="1"/>
          <p:nvPr/>
        </p:nvSpPr>
        <p:spPr>
          <a:xfrm>
            <a:off x="7071946" y="3861726"/>
            <a:ext cx="799310" cy="399340"/>
          </a:xfrm>
          <a:prstGeom prst="rect">
            <a:avLst/>
          </a:prstGeom>
          <a:noFill/>
        </p:spPr>
        <p:txBody>
          <a:bodyPr wrap="square" rtlCol="0">
            <a:spAutoFit/>
          </a:bodyPr>
          <a:lstStyle/>
          <a:p>
            <a:pPr marL="0" marR="0" lvl="0" indent="0" algn="ctr" defTabSz="914367" rtl="0" eaLnBrk="1" fontAlgn="auto" latinLnBrk="0" hangingPunct="1">
              <a:lnSpc>
                <a:spcPct val="95000"/>
              </a:lnSpc>
              <a:spcBef>
                <a:spcPts val="0"/>
              </a:spcBef>
              <a:spcAft>
                <a:spcPts val="0"/>
              </a:spcAft>
              <a:buClrTx/>
              <a:buSzTx/>
              <a:buFontTx/>
              <a:buNone/>
              <a:tabLst/>
              <a:defRPr/>
            </a:pPr>
            <a:r>
              <a:rPr kumimoji="0" lang="en-US" sz="700" b="1" i="0" u="none" strike="noStrike" kern="0" cap="none" spc="0" normalizeH="0" baseline="0" noProof="0">
                <a:ln>
                  <a:noFill/>
                </a:ln>
                <a:solidFill>
                  <a:srgbClr val="1A1A1A"/>
                </a:solidFill>
                <a:effectLst/>
                <a:uLnTx/>
                <a:uFillTx/>
                <a:latin typeface="Segoe UI"/>
                <a:ea typeface="+mn-ea"/>
                <a:cs typeface="+mn-cs"/>
              </a:rPr>
              <a:t>CEE </a:t>
            </a:r>
            <a:br>
              <a:rPr kumimoji="0" lang="en-US" sz="700" b="1" i="0" u="none" strike="noStrike" kern="0" cap="none" spc="0" normalizeH="0" baseline="0" noProof="0">
                <a:ln>
                  <a:noFill/>
                </a:ln>
                <a:solidFill>
                  <a:srgbClr val="1A1A1A"/>
                </a:solidFill>
                <a:effectLst/>
                <a:uLnTx/>
                <a:uFillTx/>
                <a:latin typeface="Segoe UI"/>
                <a:ea typeface="+mn-ea"/>
                <a:cs typeface="+mn-cs"/>
              </a:rPr>
            </a:br>
            <a:r>
              <a:rPr kumimoji="0" lang="en-US" sz="700" b="1" i="0" u="none" strike="noStrike" kern="0" cap="none" spc="0" normalizeH="0" baseline="0" noProof="0">
                <a:ln>
                  <a:noFill/>
                </a:ln>
                <a:solidFill>
                  <a:srgbClr val="1A1A1A"/>
                </a:solidFill>
                <a:effectLst/>
                <a:uLnTx/>
                <a:uFillTx/>
                <a:latin typeface="Segoe UI"/>
                <a:ea typeface="+mn-ea"/>
                <a:cs typeface="+mn-cs"/>
              </a:rPr>
              <a:t>ACO/ECIF</a:t>
            </a:r>
            <a:br>
              <a:rPr kumimoji="0" lang="en-US" sz="700" b="1" i="0" u="none" strike="noStrike" kern="0" cap="none" spc="0" normalizeH="0" baseline="0" noProof="0">
                <a:ln>
                  <a:noFill/>
                </a:ln>
                <a:solidFill>
                  <a:srgbClr val="1A1A1A"/>
                </a:solidFill>
                <a:effectLst/>
                <a:uLnTx/>
                <a:uFillTx/>
                <a:latin typeface="Segoe UI"/>
                <a:ea typeface="+mn-ea"/>
                <a:cs typeface="+mn-cs"/>
              </a:rPr>
            </a:br>
            <a:r>
              <a:rPr kumimoji="0" lang="en-US" sz="700" b="1" i="0" u="none" strike="noStrike" kern="0" cap="none" spc="0" normalizeH="0" baseline="0" noProof="0">
                <a:ln>
                  <a:noFill/>
                </a:ln>
                <a:solidFill>
                  <a:srgbClr val="1A1A1A"/>
                </a:solidFill>
                <a:effectLst/>
                <a:uLnTx/>
                <a:uFillTx/>
                <a:latin typeface="Segoe UI"/>
                <a:ea typeface="+mn-ea"/>
                <a:cs typeface="+mn-cs"/>
              </a:rPr>
              <a:t>Funds</a:t>
            </a:r>
          </a:p>
        </p:txBody>
      </p:sp>
      <p:sp>
        <p:nvSpPr>
          <p:cNvPr id="188" name="bank" title="Icon of a piggy bank">
            <a:extLst>
              <a:ext uri="{FF2B5EF4-FFF2-40B4-BE49-F238E27FC236}">
                <a16:creationId xmlns:a16="http://schemas.microsoft.com/office/drawing/2014/main" id="{77393373-2D57-4B0F-9A69-F51CC9C5D02C}"/>
              </a:ext>
            </a:extLst>
          </p:cNvPr>
          <p:cNvSpPr>
            <a:spLocks noChangeAspect="1" noEditPoints="1"/>
          </p:cNvSpPr>
          <p:nvPr/>
        </p:nvSpPr>
        <p:spPr bwMode="auto">
          <a:xfrm>
            <a:off x="7309245" y="3613680"/>
            <a:ext cx="245045" cy="226744"/>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mn-ea"/>
              <a:cs typeface="+mn-cs"/>
            </a:endParaRPr>
          </a:p>
        </p:txBody>
      </p:sp>
      <p:sp>
        <p:nvSpPr>
          <p:cNvPr id="189" name="TextBox 188">
            <a:extLst>
              <a:ext uri="{FF2B5EF4-FFF2-40B4-BE49-F238E27FC236}">
                <a16:creationId xmlns:a16="http://schemas.microsoft.com/office/drawing/2014/main" id="{F069DB06-8F07-48EA-AE20-A1764CB63A56}"/>
              </a:ext>
            </a:extLst>
          </p:cNvPr>
          <p:cNvSpPr txBox="1"/>
          <p:nvPr/>
        </p:nvSpPr>
        <p:spPr>
          <a:xfrm>
            <a:off x="8028020" y="4189534"/>
            <a:ext cx="989451" cy="399340"/>
          </a:xfrm>
          <a:prstGeom prst="rect">
            <a:avLst/>
          </a:prstGeom>
          <a:noFill/>
        </p:spPr>
        <p:txBody>
          <a:bodyPr wrap="square" rtlCol="0">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700" b="1" i="0" u="none" strike="noStrike" kern="0" cap="none" spc="0" normalizeH="0" baseline="0" noProof="0">
                <a:ln>
                  <a:noFill/>
                </a:ln>
                <a:solidFill>
                  <a:srgbClr val="7030A0"/>
                </a:solidFill>
                <a:effectLst/>
                <a:uLnTx/>
                <a:uFillTx/>
                <a:latin typeface="Segoe UI"/>
                <a:ea typeface="+mn-ea"/>
                <a:cs typeface="+mn-cs"/>
              </a:rPr>
              <a:t>Informatica</a:t>
            </a:r>
            <a:br>
              <a:rPr kumimoji="0" lang="en-US" sz="700" b="1" i="0" u="none" strike="noStrike" kern="0" cap="none" spc="0" normalizeH="0" baseline="0" noProof="0">
                <a:ln>
                  <a:noFill/>
                </a:ln>
                <a:solidFill>
                  <a:srgbClr val="7030A0"/>
                </a:solidFill>
                <a:effectLst/>
                <a:uLnTx/>
                <a:uFillTx/>
                <a:latin typeface="Segoe UI"/>
                <a:ea typeface="+mn-ea"/>
                <a:cs typeface="+mn-cs"/>
              </a:rPr>
            </a:br>
            <a:r>
              <a:rPr kumimoji="0" lang="en-US" sz="700" b="1" i="0" u="none" strike="noStrike" kern="0" cap="none" spc="0" normalizeH="0" baseline="0" noProof="0">
                <a:ln>
                  <a:noFill/>
                </a:ln>
                <a:solidFill>
                  <a:srgbClr val="7030A0"/>
                </a:solidFill>
                <a:effectLst/>
                <a:uLnTx/>
                <a:uFillTx/>
                <a:latin typeface="Segoe UI"/>
                <a:ea typeface="+mn-ea"/>
                <a:cs typeface="+mn-cs"/>
              </a:rPr>
              <a:t>&amp; PBI on SAP POC/POV</a:t>
            </a:r>
          </a:p>
        </p:txBody>
      </p:sp>
      <p:sp>
        <p:nvSpPr>
          <p:cNvPr id="190" name="Glasses_EA16" title="Icon of eye glasses">
            <a:extLst>
              <a:ext uri="{FF2B5EF4-FFF2-40B4-BE49-F238E27FC236}">
                <a16:creationId xmlns:a16="http://schemas.microsoft.com/office/drawing/2014/main" id="{C2CE15E8-BDB2-4120-AF7B-A1425B7E086A}"/>
              </a:ext>
            </a:extLst>
          </p:cNvPr>
          <p:cNvSpPr>
            <a:spLocks noChangeAspect="1" noEditPoints="1"/>
          </p:cNvSpPr>
          <p:nvPr/>
        </p:nvSpPr>
        <p:spPr bwMode="auto">
          <a:xfrm>
            <a:off x="7750939" y="4257406"/>
            <a:ext cx="259828" cy="138565"/>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1" name="Rectangle 190">
            <a:extLst>
              <a:ext uri="{FF2B5EF4-FFF2-40B4-BE49-F238E27FC236}">
                <a16:creationId xmlns:a16="http://schemas.microsoft.com/office/drawing/2014/main" id="{85140B01-DD0E-45AA-B474-CF29DC8B2220}"/>
              </a:ext>
            </a:extLst>
          </p:cNvPr>
          <p:cNvSpPr/>
          <p:nvPr/>
        </p:nvSpPr>
        <p:spPr>
          <a:xfrm>
            <a:off x="6039237" y="2380335"/>
            <a:ext cx="1378452" cy="246221"/>
          </a:xfrm>
          <a:prstGeom prst="rect">
            <a:avLst/>
          </a:prstGeom>
        </p:spPr>
        <p:txBody>
          <a:bodyPr wrap="square" lIns="0" tIns="0" rIns="0" bIns="0">
            <a:spAutoFit/>
          </a:bodyPr>
          <a:lstStyle/>
          <a:p>
            <a:pPr marL="0" marR="0" lvl="0" indent="0" algn="l" defTabSz="1087618"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1A1A1A"/>
                </a:solidFill>
                <a:effectLst/>
                <a:uLnTx/>
                <a:uFillTx/>
                <a:latin typeface="Segoe UI"/>
                <a:ea typeface="Roboto" panose="02000000000000000000" pitchFamily="2" charset="0"/>
                <a:cs typeface="Arial" panose="020B0604020202020204" pitchFamily="34" charset="0"/>
              </a:rPr>
              <a:t>What are my cloud options</a:t>
            </a:r>
          </a:p>
          <a:p>
            <a:pPr marL="0" marR="0" lvl="0" indent="0" algn="l" defTabSz="1087618"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1A1A1A"/>
                </a:solidFill>
                <a:effectLst/>
                <a:uLnTx/>
                <a:uFillTx/>
                <a:latin typeface="Segoe UI"/>
                <a:ea typeface="Roboto" panose="02000000000000000000" pitchFamily="2" charset="0"/>
                <a:cs typeface="Arial" panose="020B0604020202020204" pitchFamily="34" charset="0"/>
              </a:rPr>
              <a:t>Output: </a:t>
            </a:r>
            <a:r>
              <a:rPr kumimoji="0" lang="en-US" sz="800" b="0" i="0" u="none" strike="noStrike" kern="0" cap="none" spc="0" normalizeH="0" baseline="0" noProof="0">
                <a:ln>
                  <a:noFill/>
                </a:ln>
                <a:solidFill>
                  <a:srgbClr val="1A1A1A"/>
                </a:solidFill>
                <a:effectLst/>
                <a:uLnTx/>
                <a:uFillTx/>
                <a:latin typeface="Segoe UI"/>
                <a:ea typeface="Roboto" panose="02000000000000000000" pitchFamily="2" charset="0"/>
                <a:cs typeface="Arial" panose="020B0604020202020204" pitchFamily="34" charset="0"/>
              </a:rPr>
              <a:t>Defined Milestones</a:t>
            </a:r>
          </a:p>
        </p:txBody>
      </p:sp>
      <p:sp>
        <p:nvSpPr>
          <p:cNvPr id="192" name="TextBox 191">
            <a:extLst>
              <a:ext uri="{FF2B5EF4-FFF2-40B4-BE49-F238E27FC236}">
                <a16:creationId xmlns:a16="http://schemas.microsoft.com/office/drawing/2014/main" id="{818B65B7-7F3A-42EB-AB53-CBBADF716552}"/>
              </a:ext>
            </a:extLst>
          </p:cNvPr>
          <p:cNvSpPr txBox="1"/>
          <p:nvPr/>
        </p:nvSpPr>
        <p:spPr>
          <a:xfrm>
            <a:off x="9561907" y="4258851"/>
            <a:ext cx="825322" cy="194669"/>
          </a:xfrm>
          <a:prstGeom prst="rect">
            <a:avLst/>
          </a:prstGeom>
          <a:noFill/>
        </p:spPr>
        <p:txBody>
          <a:bodyPr wrap="square" rtlCol="0">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700" b="1" i="0" u="none" strike="noStrike" kern="0" cap="none" spc="0" normalizeH="0" baseline="0" noProof="0">
                <a:ln>
                  <a:noFill/>
                </a:ln>
                <a:solidFill>
                  <a:srgbClr val="7030A0"/>
                </a:solidFill>
                <a:effectLst/>
                <a:uLnTx/>
                <a:uFillTx/>
                <a:latin typeface="Segoe UI"/>
                <a:ea typeface="+mn-ea"/>
                <a:cs typeface="+mn-cs"/>
              </a:rPr>
              <a:t>Cloud Factory</a:t>
            </a:r>
          </a:p>
        </p:txBody>
      </p:sp>
      <p:sp>
        <p:nvSpPr>
          <p:cNvPr id="193" name="cloud" title="Icon of a cloud">
            <a:extLst>
              <a:ext uri="{FF2B5EF4-FFF2-40B4-BE49-F238E27FC236}">
                <a16:creationId xmlns:a16="http://schemas.microsoft.com/office/drawing/2014/main" id="{06FB97F8-CB26-4374-9130-B75860B93BD8}"/>
              </a:ext>
            </a:extLst>
          </p:cNvPr>
          <p:cNvSpPr>
            <a:spLocks noChangeAspect="1"/>
          </p:cNvSpPr>
          <p:nvPr/>
        </p:nvSpPr>
        <p:spPr bwMode="auto">
          <a:xfrm>
            <a:off x="9252608" y="4256247"/>
            <a:ext cx="298848" cy="19039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4" name="TextBox 193">
            <a:extLst>
              <a:ext uri="{FF2B5EF4-FFF2-40B4-BE49-F238E27FC236}">
                <a16:creationId xmlns:a16="http://schemas.microsoft.com/office/drawing/2014/main" id="{ED0C8B1F-0689-4A0E-9AE5-07E3587C469A}"/>
              </a:ext>
            </a:extLst>
          </p:cNvPr>
          <p:cNvSpPr txBox="1"/>
          <p:nvPr/>
        </p:nvSpPr>
        <p:spPr>
          <a:xfrm>
            <a:off x="3485726" y="4076543"/>
            <a:ext cx="1134101" cy="297004"/>
          </a:xfrm>
          <a:prstGeom prst="rect">
            <a:avLst/>
          </a:prstGeom>
          <a:noFill/>
        </p:spPr>
        <p:txBody>
          <a:bodyPr wrap="square" rtlCol="0" anchor="t">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700" b="1" i="0" u="none" strike="noStrike" kern="0" cap="none" spc="0" normalizeH="0" baseline="0" noProof="0">
                <a:ln>
                  <a:noFill/>
                </a:ln>
                <a:solidFill>
                  <a:srgbClr val="FF0000"/>
                </a:solidFill>
                <a:effectLst/>
                <a:uLnTx/>
                <a:uFillTx/>
                <a:latin typeface="Segoe UI"/>
                <a:ea typeface="+mn-ea"/>
                <a:cs typeface="+mn-cs"/>
              </a:rPr>
              <a:t>VT: Modern Data Warehouse</a:t>
            </a:r>
            <a:endParaRPr kumimoji="0" lang="en-US" sz="700" b="0" i="0" u="none" strike="noStrike" kern="0" cap="none" spc="0" normalizeH="0" baseline="0" noProof="0">
              <a:ln>
                <a:noFill/>
              </a:ln>
              <a:solidFill>
                <a:srgbClr val="FF0000"/>
              </a:solidFill>
              <a:effectLst/>
              <a:uLnTx/>
              <a:uFillTx/>
              <a:latin typeface="Segoe UI"/>
              <a:ea typeface="+mn-ea"/>
              <a:cs typeface="+mn-cs"/>
            </a:endParaRPr>
          </a:p>
        </p:txBody>
      </p:sp>
      <p:pic>
        <p:nvPicPr>
          <p:cNvPr id="195" name="Graphic 194" descr="Teacher">
            <a:extLst>
              <a:ext uri="{FF2B5EF4-FFF2-40B4-BE49-F238E27FC236}">
                <a16:creationId xmlns:a16="http://schemas.microsoft.com/office/drawing/2014/main" id="{84DFFB12-AEAE-4E1F-AF2D-BD55E1E6600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80784" y="4057881"/>
            <a:ext cx="296315" cy="296315"/>
          </a:xfrm>
          <a:prstGeom prst="rect">
            <a:avLst/>
          </a:prstGeom>
        </p:spPr>
      </p:pic>
      <p:sp>
        <p:nvSpPr>
          <p:cNvPr id="196" name="TextBox 62">
            <a:extLst>
              <a:ext uri="{FF2B5EF4-FFF2-40B4-BE49-F238E27FC236}">
                <a16:creationId xmlns:a16="http://schemas.microsoft.com/office/drawing/2014/main" id="{46BC8F61-316C-40DA-B176-C1A6E1C73A7B}"/>
              </a:ext>
            </a:extLst>
          </p:cNvPr>
          <p:cNvSpPr txBox="1"/>
          <p:nvPr/>
        </p:nvSpPr>
        <p:spPr>
          <a:xfrm>
            <a:off x="3485731" y="2907835"/>
            <a:ext cx="1134101" cy="297004"/>
          </a:xfrm>
          <a:prstGeom prst="rect">
            <a:avLst/>
          </a:prstGeom>
          <a:noFill/>
        </p:spPr>
        <p:txBody>
          <a:bodyPr wrap="square" rtlCol="0" anchor="t">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700" b="1" i="0" u="none" strike="noStrike" kern="0" cap="none" spc="0" normalizeH="0" baseline="0" noProof="0">
                <a:ln>
                  <a:noFill/>
                </a:ln>
                <a:solidFill>
                  <a:srgbClr val="FF0000"/>
                </a:solidFill>
                <a:effectLst/>
                <a:uLnTx/>
                <a:uFillTx/>
                <a:latin typeface="Segoe UI"/>
                <a:ea typeface="+mn-ea"/>
                <a:cs typeface="+mn-cs"/>
              </a:rPr>
              <a:t>VT: Modernizing Web Applications and Data </a:t>
            </a:r>
            <a:endParaRPr kumimoji="0" lang="en-US" sz="700" b="0" i="0" u="none" strike="noStrike" kern="0" cap="none" spc="0" normalizeH="0" baseline="0" noProof="0">
              <a:ln>
                <a:noFill/>
              </a:ln>
              <a:solidFill>
                <a:srgbClr val="FF0000"/>
              </a:solidFill>
              <a:effectLst/>
              <a:uLnTx/>
              <a:uFillTx/>
              <a:latin typeface="Segoe UI"/>
              <a:ea typeface="+mn-ea"/>
              <a:cs typeface="+mn-cs"/>
            </a:endParaRPr>
          </a:p>
        </p:txBody>
      </p:sp>
      <p:pic>
        <p:nvPicPr>
          <p:cNvPr id="197" name="Graphic 69" descr="Teacher">
            <a:extLst>
              <a:ext uri="{FF2B5EF4-FFF2-40B4-BE49-F238E27FC236}">
                <a16:creationId xmlns:a16="http://schemas.microsoft.com/office/drawing/2014/main" id="{CB516EB0-4954-4614-8944-327CB1F979C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97456" y="2894739"/>
            <a:ext cx="296315" cy="296315"/>
          </a:xfrm>
          <a:prstGeom prst="rect">
            <a:avLst/>
          </a:prstGeom>
        </p:spPr>
      </p:pic>
      <p:sp>
        <p:nvSpPr>
          <p:cNvPr id="198" name="TextBox 42">
            <a:extLst>
              <a:ext uri="{FF2B5EF4-FFF2-40B4-BE49-F238E27FC236}">
                <a16:creationId xmlns:a16="http://schemas.microsoft.com/office/drawing/2014/main" id="{6E4571CD-14A9-4951-A8BD-39683F7A457B}"/>
              </a:ext>
            </a:extLst>
          </p:cNvPr>
          <p:cNvSpPr txBox="1"/>
          <p:nvPr/>
        </p:nvSpPr>
        <p:spPr>
          <a:xfrm>
            <a:off x="7844689" y="3061195"/>
            <a:ext cx="992979" cy="297004"/>
          </a:xfrm>
          <a:prstGeom prst="rect">
            <a:avLst/>
          </a:prstGeom>
          <a:noFill/>
        </p:spPr>
        <p:txBody>
          <a:bodyPr wrap="square" rtlCol="0" anchor="t">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pl-PL" sz="700" b="1" i="0" u="none" strike="noStrike" kern="0" cap="none" spc="0" normalizeH="0" baseline="0" noProof="0">
                <a:ln>
                  <a:noFill/>
                </a:ln>
                <a:solidFill>
                  <a:srgbClr val="243A5E"/>
                </a:solidFill>
                <a:effectLst/>
                <a:uLnTx/>
                <a:uFillTx/>
                <a:latin typeface="Segoe UI"/>
                <a:ea typeface="+mn-ea"/>
                <a:cs typeface="+mn-cs"/>
              </a:rPr>
              <a:t>AMP for .NET Apps</a:t>
            </a:r>
            <a:br>
              <a:rPr kumimoji="0" lang="pl-PL" sz="700" b="1" i="0" u="none" strike="noStrike" kern="0" cap="none" spc="0" normalizeH="0" baseline="0" noProof="0">
                <a:ln>
                  <a:noFill/>
                </a:ln>
                <a:solidFill>
                  <a:srgbClr val="243A5E"/>
                </a:solidFill>
                <a:effectLst/>
                <a:uLnTx/>
                <a:uFillTx/>
                <a:latin typeface="Segoe UI"/>
                <a:ea typeface="+mn-ea"/>
                <a:cs typeface="+mn-cs"/>
              </a:rPr>
            </a:br>
            <a:r>
              <a:rPr kumimoji="0" lang="pl-PL" sz="700" b="0" i="0" u="none" strike="noStrike" kern="0" cap="none" spc="0" normalizeH="0" baseline="0" noProof="0">
                <a:ln>
                  <a:noFill/>
                </a:ln>
                <a:solidFill>
                  <a:srgbClr val="243A5E"/>
                </a:solidFill>
                <a:effectLst/>
                <a:uLnTx/>
                <a:uFillTx/>
                <a:latin typeface="Segoe UI"/>
                <a:ea typeface="+mn-ea"/>
                <a:cs typeface="+mn-cs"/>
              </a:rPr>
              <a:t>(coming soon)</a:t>
            </a:r>
            <a:endParaRPr kumimoji="0" lang="en-US" sz="700" b="0" i="0" u="none" strike="noStrike" kern="0" cap="none" spc="0" normalizeH="0" baseline="0" noProof="0">
              <a:ln>
                <a:noFill/>
              </a:ln>
              <a:solidFill>
                <a:srgbClr val="243A5E"/>
              </a:solidFill>
              <a:effectLst/>
              <a:uLnTx/>
              <a:uFillTx/>
              <a:latin typeface="Segoe UI"/>
              <a:ea typeface="+mn-ea"/>
              <a:cs typeface="+mn-cs"/>
            </a:endParaRPr>
          </a:p>
        </p:txBody>
      </p:sp>
      <p:pic>
        <p:nvPicPr>
          <p:cNvPr id="199" name="Grafika 32" descr="Koła zębate">
            <a:extLst>
              <a:ext uri="{FF2B5EF4-FFF2-40B4-BE49-F238E27FC236}">
                <a16:creationId xmlns:a16="http://schemas.microsoft.com/office/drawing/2014/main" id="{118BF71E-2FA6-4914-B4BD-0F5B96C4A9B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36147" y="3035276"/>
            <a:ext cx="317266" cy="317266"/>
          </a:xfrm>
          <a:prstGeom prst="rect">
            <a:avLst/>
          </a:prstGeom>
        </p:spPr>
      </p:pic>
      <p:grpSp>
        <p:nvGrpSpPr>
          <p:cNvPr id="200" name="Group 199">
            <a:extLst>
              <a:ext uri="{FF2B5EF4-FFF2-40B4-BE49-F238E27FC236}">
                <a16:creationId xmlns:a16="http://schemas.microsoft.com/office/drawing/2014/main" id="{28701BE8-8157-4073-BB91-7B617864A066}"/>
              </a:ext>
            </a:extLst>
          </p:cNvPr>
          <p:cNvGrpSpPr/>
          <p:nvPr/>
        </p:nvGrpSpPr>
        <p:grpSpPr>
          <a:xfrm>
            <a:off x="8673979" y="2935593"/>
            <a:ext cx="825322" cy="2492378"/>
            <a:chOff x="10517721" y="2663055"/>
            <a:chExt cx="825322" cy="2492378"/>
          </a:xfrm>
        </p:grpSpPr>
        <p:sp>
          <p:nvSpPr>
            <p:cNvPr id="201" name="Rectangle 200">
              <a:extLst>
                <a:ext uri="{FF2B5EF4-FFF2-40B4-BE49-F238E27FC236}">
                  <a16:creationId xmlns:a16="http://schemas.microsoft.com/office/drawing/2014/main" id="{4276FFD8-688B-4609-B5CF-581CB38D7D07}"/>
                </a:ext>
              </a:extLst>
            </p:cNvPr>
            <p:cNvSpPr/>
            <p:nvPr/>
          </p:nvSpPr>
          <p:spPr bwMode="auto">
            <a:xfrm>
              <a:off x="10597632" y="2663055"/>
              <a:ext cx="447818" cy="2492378"/>
            </a:xfrm>
            <a:prstGeom prst="rect">
              <a:avLst/>
            </a:prstGeom>
            <a:solidFill>
              <a:srgbClr val="0078D4">
                <a:alpha val="50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TextBox 36">
              <a:extLst>
                <a:ext uri="{FF2B5EF4-FFF2-40B4-BE49-F238E27FC236}">
                  <a16:creationId xmlns:a16="http://schemas.microsoft.com/office/drawing/2014/main" id="{814E8F04-F8B8-41FE-9E3E-524A487E81F4}"/>
                </a:ext>
              </a:extLst>
            </p:cNvPr>
            <p:cNvSpPr txBox="1"/>
            <p:nvPr/>
          </p:nvSpPr>
          <p:spPr>
            <a:xfrm>
              <a:off x="10517721" y="3596300"/>
              <a:ext cx="825322" cy="194669"/>
            </a:xfrm>
            <a:prstGeom prst="rect">
              <a:avLst/>
            </a:prstGeom>
            <a:noFill/>
          </p:spPr>
          <p:txBody>
            <a:bodyPr wrap="square" rtlCol="0">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700" b="1" i="0" u="none" strike="noStrike" kern="0" cap="none" spc="0" normalizeH="0" baseline="0" noProof="0">
                  <a:ln>
                    <a:noFill/>
                  </a:ln>
                  <a:solidFill>
                    <a:srgbClr val="7030A0"/>
                  </a:solidFill>
                  <a:effectLst/>
                  <a:uLnTx/>
                  <a:uFillTx/>
                  <a:latin typeface="Segoe UI"/>
                  <a:ea typeface="+mn-ea"/>
                  <a:cs typeface="+mn-cs"/>
                </a:rPr>
                <a:t>Fast Track</a:t>
              </a:r>
            </a:p>
          </p:txBody>
        </p:sp>
        <p:pic>
          <p:nvPicPr>
            <p:cNvPr id="203" name="Graphic 202" descr="Race Car">
              <a:extLst>
                <a:ext uri="{FF2B5EF4-FFF2-40B4-BE49-F238E27FC236}">
                  <a16:creationId xmlns:a16="http://schemas.microsoft.com/office/drawing/2014/main" id="{8475AD51-33C8-4C99-BFA7-D8A32DE348D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616100" y="3278692"/>
              <a:ext cx="408977" cy="408977"/>
            </a:xfrm>
            <a:prstGeom prst="rect">
              <a:avLst/>
            </a:prstGeom>
          </p:spPr>
        </p:pic>
      </p:grpSp>
      <p:sp>
        <p:nvSpPr>
          <p:cNvPr id="204" name="TextBox 203">
            <a:extLst>
              <a:ext uri="{FF2B5EF4-FFF2-40B4-BE49-F238E27FC236}">
                <a16:creationId xmlns:a16="http://schemas.microsoft.com/office/drawing/2014/main" id="{499F08A3-5F08-4B87-B7A1-89173603C68F}"/>
              </a:ext>
            </a:extLst>
          </p:cNvPr>
          <p:cNvSpPr txBox="1"/>
          <p:nvPr/>
        </p:nvSpPr>
        <p:spPr>
          <a:xfrm>
            <a:off x="153206" y="4414709"/>
            <a:ext cx="1340258" cy="430887"/>
          </a:xfrm>
          <a:prstGeom prst="rect">
            <a:avLst/>
          </a:prstGeom>
          <a:solidFill>
            <a:srgbClr val="FFFFFF"/>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0000"/>
                </a:solidFill>
                <a:effectLst/>
                <a:uLnTx/>
                <a:uFillTx/>
                <a:latin typeface="Segoe UI"/>
                <a:ea typeface="+mn-ea"/>
                <a:cs typeface="+mn-cs"/>
              </a:rPr>
              <a:t>Red Text = Area Executed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78D4"/>
                </a:solidFill>
                <a:effectLst/>
                <a:uLnTx/>
                <a:uFillTx/>
                <a:latin typeface="Segoe UI"/>
                <a:ea typeface="+mn-ea"/>
                <a:cs typeface="+mn-cs"/>
              </a:rPr>
              <a:t>Blue Text = Locally Executed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7030A0"/>
                </a:solidFill>
                <a:effectLst/>
                <a:uLnTx/>
                <a:uFillTx/>
                <a:latin typeface="Segoe UI"/>
                <a:ea typeface="+mn-ea"/>
                <a:cs typeface="+mn-cs"/>
              </a:rPr>
              <a:t>Purple Text = Corp Program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1A1A1A"/>
                </a:solidFill>
                <a:effectLst/>
                <a:uLnTx/>
                <a:uFillTx/>
                <a:latin typeface="Segoe UI"/>
                <a:ea typeface="+mn-ea"/>
                <a:cs typeface="+mn-cs"/>
              </a:rPr>
              <a:t>Black Text = CEE Program</a:t>
            </a:r>
          </a:p>
        </p:txBody>
      </p:sp>
      <p:sp>
        <p:nvSpPr>
          <p:cNvPr id="205" name="Rectangle 204">
            <a:extLst>
              <a:ext uri="{FF2B5EF4-FFF2-40B4-BE49-F238E27FC236}">
                <a16:creationId xmlns:a16="http://schemas.microsoft.com/office/drawing/2014/main" id="{C50B8F6A-9EE8-40ED-B102-B13344DFE5DE}"/>
              </a:ext>
            </a:extLst>
          </p:cNvPr>
          <p:cNvSpPr/>
          <p:nvPr/>
        </p:nvSpPr>
        <p:spPr bwMode="auto">
          <a:xfrm rot="16200000">
            <a:off x="7904909" y="1630273"/>
            <a:ext cx="297004" cy="6871937"/>
          </a:xfrm>
          <a:prstGeom prst="rect">
            <a:avLst/>
          </a:prstGeom>
          <a:solidFill>
            <a:srgbClr val="50E6FF">
              <a:lumMod val="75000"/>
              <a:alpha val="50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TextBox 36">
            <a:extLst>
              <a:ext uri="{FF2B5EF4-FFF2-40B4-BE49-F238E27FC236}">
                <a16:creationId xmlns:a16="http://schemas.microsoft.com/office/drawing/2014/main" id="{A4C9194B-273E-4488-A186-FF59A58FD251}"/>
              </a:ext>
            </a:extLst>
          </p:cNvPr>
          <p:cNvSpPr txBox="1"/>
          <p:nvPr/>
        </p:nvSpPr>
        <p:spPr>
          <a:xfrm>
            <a:off x="9718015" y="4975404"/>
            <a:ext cx="1723737" cy="194669"/>
          </a:xfrm>
          <a:prstGeom prst="rect">
            <a:avLst/>
          </a:prstGeom>
          <a:noFill/>
        </p:spPr>
        <p:txBody>
          <a:bodyPr wrap="square" rtlCol="0">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700" b="1" i="0" u="none" strike="noStrike" kern="0" cap="none" spc="0" normalizeH="0" baseline="0" noProof="0">
                <a:ln>
                  <a:noFill/>
                </a:ln>
                <a:solidFill>
                  <a:srgbClr val="7030A0"/>
                </a:solidFill>
                <a:effectLst/>
                <a:uLnTx/>
                <a:uFillTx/>
                <a:latin typeface="Segoe UI"/>
                <a:ea typeface="+mn-ea"/>
                <a:cs typeface="+mn-cs"/>
              </a:rPr>
              <a:t>Analytics and AI Accelerate Program</a:t>
            </a:r>
          </a:p>
        </p:txBody>
      </p:sp>
      <p:pic>
        <p:nvPicPr>
          <p:cNvPr id="207" name="Graphic 206" descr="Speedometer Low">
            <a:extLst>
              <a:ext uri="{FF2B5EF4-FFF2-40B4-BE49-F238E27FC236}">
                <a16:creationId xmlns:a16="http://schemas.microsoft.com/office/drawing/2014/main" id="{B496CA99-035C-49EC-9F99-1D9B53E11FFA}"/>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36503" y="4886552"/>
            <a:ext cx="376289" cy="376289"/>
          </a:xfrm>
          <a:prstGeom prst="rect">
            <a:avLst/>
          </a:prstGeom>
        </p:spPr>
      </p:pic>
      <p:sp>
        <p:nvSpPr>
          <p:cNvPr id="208" name="Rectangle 207">
            <a:extLst>
              <a:ext uri="{FF2B5EF4-FFF2-40B4-BE49-F238E27FC236}">
                <a16:creationId xmlns:a16="http://schemas.microsoft.com/office/drawing/2014/main" id="{EA9F575F-C35D-40C6-9B91-8E41A836FDE0}"/>
              </a:ext>
            </a:extLst>
          </p:cNvPr>
          <p:cNvSpPr/>
          <p:nvPr/>
        </p:nvSpPr>
        <p:spPr bwMode="auto">
          <a:xfrm>
            <a:off x="5799203" y="2942642"/>
            <a:ext cx="447818" cy="2492378"/>
          </a:xfrm>
          <a:prstGeom prst="rect">
            <a:avLst/>
          </a:prstGeom>
          <a:solidFill>
            <a:srgbClr val="0078D4">
              <a:alpha val="50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bank" title="Icon of a piggy bank">
            <a:extLst>
              <a:ext uri="{FF2B5EF4-FFF2-40B4-BE49-F238E27FC236}">
                <a16:creationId xmlns:a16="http://schemas.microsoft.com/office/drawing/2014/main" id="{4FD199F1-26A3-485D-85EB-5E1C3E90C117}"/>
              </a:ext>
            </a:extLst>
          </p:cNvPr>
          <p:cNvSpPr>
            <a:spLocks noChangeAspect="1" noEditPoints="1"/>
          </p:cNvSpPr>
          <p:nvPr/>
        </p:nvSpPr>
        <p:spPr bwMode="auto">
          <a:xfrm>
            <a:off x="5887862" y="3634982"/>
            <a:ext cx="245045" cy="226744"/>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mn-ea"/>
              <a:cs typeface="+mn-cs"/>
            </a:endParaRPr>
          </a:p>
        </p:txBody>
      </p:sp>
      <p:sp>
        <p:nvSpPr>
          <p:cNvPr id="210" name="TextBox 209">
            <a:extLst>
              <a:ext uri="{FF2B5EF4-FFF2-40B4-BE49-F238E27FC236}">
                <a16:creationId xmlns:a16="http://schemas.microsoft.com/office/drawing/2014/main" id="{D8D359D9-6298-48BF-B5ED-23B1800CF7E3}"/>
              </a:ext>
            </a:extLst>
          </p:cNvPr>
          <p:cNvSpPr txBox="1"/>
          <p:nvPr/>
        </p:nvSpPr>
        <p:spPr>
          <a:xfrm>
            <a:off x="5624296" y="3880128"/>
            <a:ext cx="799310" cy="399340"/>
          </a:xfrm>
          <a:prstGeom prst="rect">
            <a:avLst/>
          </a:prstGeom>
          <a:noFill/>
        </p:spPr>
        <p:txBody>
          <a:bodyPr wrap="square" rtlCol="0">
            <a:spAutoFit/>
          </a:bodyPr>
          <a:lstStyle/>
          <a:p>
            <a:pPr marL="0" marR="0" lvl="0" indent="0" algn="ctr" defTabSz="914367" rtl="0" eaLnBrk="1" fontAlgn="auto" latinLnBrk="0" hangingPunct="1">
              <a:lnSpc>
                <a:spcPct val="95000"/>
              </a:lnSpc>
              <a:spcBef>
                <a:spcPts val="0"/>
              </a:spcBef>
              <a:spcAft>
                <a:spcPts val="0"/>
              </a:spcAft>
              <a:buClrTx/>
              <a:buSzTx/>
              <a:buFontTx/>
              <a:buNone/>
              <a:tabLst/>
              <a:defRPr/>
            </a:pPr>
            <a:r>
              <a:rPr kumimoji="0" lang="en-US" sz="700" b="1" i="0" u="none" strike="noStrike" kern="0" cap="none" spc="0" normalizeH="0" baseline="0" noProof="0">
                <a:ln>
                  <a:noFill/>
                </a:ln>
                <a:solidFill>
                  <a:srgbClr val="1A1A1A"/>
                </a:solidFill>
                <a:effectLst/>
                <a:uLnTx/>
                <a:uFillTx/>
                <a:latin typeface="Segoe UI"/>
                <a:ea typeface="+mn-ea"/>
                <a:cs typeface="+mn-cs"/>
              </a:rPr>
              <a:t>CEE </a:t>
            </a:r>
            <a:br>
              <a:rPr kumimoji="0" lang="en-US" sz="700" b="1" i="0" u="none" strike="noStrike" kern="0" cap="none" spc="0" normalizeH="0" baseline="0" noProof="0">
                <a:ln>
                  <a:noFill/>
                </a:ln>
                <a:solidFill>
                  <a:srgbClr val="1A1A1A"/>
                </a:solidFill>
                <a:effectLst/>
                <a:uLnTx/>
                <a:uFillTx/>
                <a:latin typeface="Segoe UI"/>
                <a:ea typeface="+mn-ea"/>
                <a:cs typeface="+mn-cs"/>
              </a:rPr>
            </a:br>
            <a:r>
              <a:rPr kumimoji="0" lang="en-US" sz="700" b="1" i="0" u="none" strike="noStrike" kern="0" cap="none" spc="0" normalizeH="0" baseline="0" noProof="0">
                <a:ln>
                  <a:noFill/>
                </a:ln>
                <a:solidFill>
                  <a:srgbClr val="1A1A1A"/>
                </a:solidFill>
                <a:effectLst/>
                <a:uLnTx/>
                <a:uFillTx/>
                <a:latin typeface="Segoe UI"/>
                <a:ea typeface="+mn-ea"/>
                <a:cs typeface="+mn-cs"/>
              </a:rPr>
              <a:t>ECIF</a:t>
            </a:r>
            <a:br>
              <a:rPr kumimoji="0" lang="en-US" sz="700" b="1" i="0" u="none" strike="noStrike" kern="0" cap="none" spc="0" normalizeH="0" baseline="0" noProof="0">
                <a:ln>
                  <a:noFill/>
                </a:ln>
                <a:solidFill>
                  <a:srgbClr val="1A1A1A"/>
                </a:solidFill>
                <a:effectLst/>
                <a:uLnTx/>
                <a:uFillTx/>
                <a:latin typeface="Segoe UI"/>
                <a:ea typeface="+mn-ea"/>
                <a:cs typeface="+mn-cs"/>
              </a:rPr>
            </a:br>
            <a:r>
              <a:rPr kumimoji="0" lang="en-US" sz="700" b="1" i="0" u="none" strike="noStrike" kern="0" cap="none" spc="0" normalizeH="0" baseline="0" noProof="0">
                <a:ln>
                  <a:noFill/>
                </a:ln>
                <a:solidFill>
                  <a:srgbClr val="1A1A1A"/>
                </a:solidFill>
                <a:effectLst/>
                <a:uLnTx/>
                <a:uFillTx/>
                <a:latin typeface="Segoe UI"/>
                <a:ea typeface="+mn-ea"/>
                <a:cs typeface="+mn-cs"/>
              </a:rPr>
              <a:t>Funds</a:t>
            </a:r>
          </a:p>
        </p:txBody>
      </p:sp>
      <p:sp>
        <p:nvSpPr>
          <p:cNvPr id="211" name="TextBox 210">
            <a:extLst>
              <a:ext uri="{FF2B5EF4-FFF2-40B4-BE49-F238E27FC236}">
                <a16:creationId xmlns:a16="http://schemas.microsoft.com/office/drawing/2014/main" id="{7679AB62-53CB-48BB-B0E0-9B4F00BAEF74}"/>
              </a:ext>
            </a:extLst>
          </p:cNvPr>
          <p:cNvSpPr txBox="1"/>
          <p:nvPr/>
        </p:nvSpPr>
        <p:spPr>
          <a:xfrm>
            <a:off x="3504704" y="4334274"/>
            <a:ext cx="1134101" cy="808683"/>
          </a:xfrm>
          <a:prstGeom prst="rect">
            <a:avLst/>
          </a:prstGeom>
          <a:noFill/>
        </p:spPr>
        <p:txBody>
          <a:bodyPr wrap="square" rtlCol="0" anchor="t">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700" b="1" i="0" u="none" strike="noStrike" kern="0" cap="none" spc="0" normalizeH="0" baseline="0" noProof="0">
                <a:ln>
                  <a:noFill/>
                </a:ln>
                <a:solidFill>
                  <a:srgbClr val="FF0000"/>
                </a:solidFill>
                <a:effectLst/>
                <a:uLnTx/>
                <a:uFillTx/>
                <a:latin typeface="Segoe UI"/>
                <a:ea typeface="+mn-ea"/>
                <a:cs typeface="+mn-cs"/>
              </a:rPr>
              <a:t>Azure Training Days</a:t>
            </a:r>
            <a:br>
              <a:rPr kumimoji="0" lang="en-US" sz="700" b="1" i="0" u="none" strike="noStrike" kern="0" cap="none" spc="0" normalizeH="0" baseline="0" noProof="0">
                <a:ln>
                  <a:noFill/>
                </a:ln>
                <a:solidFill>
                  <a:srgbClr val="FF0000"/>
                </a:solidFill>
                <a:effectLst/>
                <a:uLnTx/>
                <a:uFillTx/>
                <a:latin typeface="Segoe UI"/>
                <a:ea typeface="+mn-ea"/>
                <a:cs typeface="+mn-cs"/>
              </a:rPr>
            </a:br>
            <a:r>
              <a:rPr kumimoji="0" lang="en-US" sz="700" b="1" i="0" u="none" strike="noStrike" kern="0" cap="none" spc="0" normalizeH="0" baseline="0" noProof="0">
                <a:ln>
                  <a:noFill/>
                </a:ln>
                <a:solidFill>
                  <a:srgbClr val="FF0000"/>
                </a:solidFill>
                <a:effectLst/>
                <a:uLnTx/>
                <a:uFillTx/>
                <a:latin typeface="Segoe UI"/>
                <a:ea typeface="+mn-ea"/>
                <a:cs typeface="+mn-cs"/>
              </a:rPr>
              <a:t>Modernizing Web Applications Data</a:t>
            </a:r>
            <a:br>
              <a:rPr kumimoji="0" lang="en-US" sz="700" b="1" i="0" u="none" strike="noStrike" kern="0" cap="none" spc="0" normalizeH="0" baseline="0" noProof="0">
                <a:ln>
                  <a:noFill/>
                </a:ln>
                <a:solidFill>
                  <a:srgbClr val="FF0000"/>
                </a:solidFill>
                <a:effectLst/>
                <a:uLnTx/>
                <a:uFillTx/>
                <a:latin typeface="Segoe UI"/>
                <a:ea typeface="+mn-ea"/>
                <a:cs typeface="+mn-cs"/>
              </a:rPr>
            </a:br>
            <a:r>
              <a:rPr kumimoji="0" lang="en-US" sz="700" b="1" i="0" u="none" strike="noStrike" kern="0" cap="none" spc="0" normalizeH="0" baseline="0" noProof="0">
                <a:ln>
                  <a:noFill/>
                </a:ln>
                <a:solidFill>
                  <a:srgbClr val="FF0000"/>
                </a:solidFill>
                <a:effectLst/>
                <a:uLnTx/>
                <a:uFillTx/>
                <a:latin typeface="Segoe UI"/>
                <a:ea typeface="+mn-ea"/>
                <a:cs typeface="+mn-cs"/>
              </a:rPr>
              <a:t>Intelligent Decision Making Through Modern Data Warehousing</a:t>
            </a:r>
            <a:endParaRPr kumimoji="0" lang="en-US" sz="700" b="0" i="0" u="none" strike="noStrike" kern="0" cap="none" spc="0" normalizeH="0" baseline="0" noProof="0">
              <a:ln>
                <a:noFill/>
              </a:ln>
              <a:solidFill>
                <a:srgbClr val="FF0000"/>
              </a:solidFill>
              <a:effectLst/>
              <a:uLnTx/>
              <a:uFillTx/>
              <a:latin typeface="Segoe UI"/>
              <a:ea typeface="+mn-ea"/>
              <a:cs typeface="+mn-cs"/>
            </a:endParaRPr>
          </a:p>
        </p:txBody>
      </p:sp>
      <p:pic>
        <p:nvPicPr>
          <p:cNvPr id="212" name="Graphic 211" descr="Internet">
            <a:extLst>
              <a:ext uri="{FF2B5EF4-FFF2-40B4-BE49-F238E27FC236}">
                <a16:creationId xmlns:a16="http://schemas.microsoft.com/office/drawing/2014/main" id="{827D6EA8-999A-40E6-946B-07002BA237E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167545" y="4526537"/>
            <a:ext cx="319907" cy="319907"/>
          </a:xfrm>
          <a:prstGeom prst="rect">
            <a:avLst/>
          </a:prstGeom>
        </p:spPr>
      </p:pic>
      <p:pic>
        <p:nvPicPr>
          <p:cNvPr id="213" name="Graphic 212" descr="Internet">
            <a:extLst>
              <a:ext uri="{FF2B5EF4-FFF2-40B4-BE49-F238E27FC236}">
                <a16:creationId xmlns:a16="http://schemas.microsoft.com/office/drawing/2014/main" id="{62D60CD0-2AA6-4D52-A6DF-CFA3EC1E1732}"/>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177845" y="5049456"/>
            <a:ext cx="319907" cy="319907"/>
          </a:xfrm>
          <a:prstGeom prst="rect">
            <a:avLst/>
          </a:prstGeom>
        </p:spPr>
      </p:pic>
      <p:sp>
        <p:nvSpPr>
          <p:cNvPr id="214" name="TextBox 213">
            <a:extLst>
              <a:ext uri="{FF2B5EF4-FFF2-40B4-BE49-F238E27FC236}">
                <a16:creationId xmlns:a16="http://schemas.microsoft.com/office/drawing/2014/main" id="{96B9915F-1A1D-42FC-ACB6-0F4BF35CC077}"/>
              </a:ext>
            </a:extLst>
          </p:cNvPr>
          <p:cNvSpPr txBox="1"/>
          <p:nvPr/>
        </p:nvSpPr>
        <p:spPr>
          <a:xfrm>
            <a:off x="3485731" y="3611333"/>
            <a:ext cx="1134101" cy="194669"/>
          </a:xfrm>
          <a:prstGeom prst="rect">
            <a:avLst/>
          </a:prstGeom>
          <a:noFill/>
        </p:spPr>
        <p:txBody>
          <a:bodyPr wrap="square" rtlCol="0" anchor="t">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700" b="1" i="0" u="none" strike="noStrike" kern="0" cap="none" spc="0" normalizeH="0" baseline="0" noProof="0">
                <a:ln>
                  <a:noFill/>
                </a:ln>
                <a:solidFill>
                  <a:srgbClr val="FF0000"/>
                </a:solidFill>
                <a:effectLst/>
                <a:uLnTx/>
                <a:uFillTx/>
                <a:latin typeface="Segoe UI"/>
                <a:ea typeface="+mn-ea"/>
                <a:cs typeface="+mn-cs"/>
              </a:rPr>
              <a:t>Digital Campaign</a:t>
            </a:r>
            <a:endParaRPr kumimoji="0" lang="en-US" sz="700" b="0" i="0" u="none" strike="noStrike" kern="0" cap="none" spc="0" normalizeH="0" baseline="0" noProof="0">
              <a:ln>
                <a:noFill/>
              </a:ln>
              <a:solidFill>
                <a:srgbClr val="FF0000"/>
              </a:solidFill>
              <a:effectLst/>
              <a:uLnTx/>
              <a:uFillTx/>
              <a:latin typeface="Segoe UI"/>
              <a:ea typeface="+mn-ea"/>
              <a:cs typeface="+mn-cs"/>
            </a:endParaRPr>
          </a:p>
        </p:txBody>
      </p:sp>
      <p:pic>
        <p:nvPicPr>
          <p:cNvPr id="215" name="Graphic 214" descr="Internet">
            <a:extLst>
              <a:ext uri="{FF2B5EF4-FFF2-40B4-BE49-F238E27FC236}">
                <a16:creationId xmlns:a16="http://schemas.microsoft.com/office/drawing/2014/main" id="{AF371FFE-AAFF-440E-B340-14B1AD07E2D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185660" y="3543149"/>
            <a:ext cx="319907" cy="319907"/>
          </a:xfrm>
          <a:prstGeom prst="rect">
            <a:avLst/>
          </a:prstGeom>
        </p:spPr>
      </p:pic>
      <p:sp>
        <p:nvSpPr>
          <p:cNvPr id="216" name="TextBox 215">
            <a:extLst>
              <a:ext uri="{FF2B5EF4-FFF2-40B4-BE49-F238E27FC236}">
                <a16:creationId xmlns:a16="http://schemas.microsoft.com/office/drawing/2014/main" id="{A9D55105-D94E-4803-9017-058F30AB944D}"/>
              </a:ext>
            </a:extLst>
          </p:cNvPr>
          <p:cNvSpPr txBox="1"/>
          <p:nvPr/>
        </p:nvSpPr>
        <p:spPr>
          <a:xfrm>
            <a:off x="4631843" y="3877638"/>
            <a:ext cx="621695"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outerShdw blurRad="38100" dist="38100" dir="2700000" algn="tl">
                    <a:srgbClr val="000000">
                      <a:alpha val="43137"/>
                    </a:srgbClr>
                  </a:outerShdw>
                </a:effectLst>
                <a:uLnTx/>
                <a:uFillTx/>
                <a:latin typeface="Segoe UI"/>
                <a:ea typeface="+mn-ea"/>
                <a:cs typeface="+mn-cs"/>
              </a:rPr>
              <a:t>GBB</a:t>
            </a:r>
          </a:p>
        </p:txBody>
      </p:sp>
      <p:sp>
        <p:nvSpPr>
          <p:cNvPr id="217" name="TextBox 1">
            <a:extLst>
              <a:ext uri="{FF2B5EF4-FFF2-40B4-BE49-F238E27FC236}">
                <a16:creationId xmlns:a16="http://schemas.microsoft.com/office/drawing/2014/main" id="{1EA2EBDC-AE2D-4DC7-B6B2-B6DDB6289673}"/>
              </a:ext>
            </a:extLst>
          </p:cNvPr>
          <p:cNvSpPr txBox="1"/>
          <p:nvPr/>
        </p:nvSpPr>
        <p:spPr>
          <a:xfrm>
            <a:off x="4888409" y="3842383"/>
            <a:ext cx="1134101" cy="297004"/>
          </a:xfrm>
          <a:prstGeom prst="rect">
            <a:avLst/>
          </a:prstGeom>
          <a:noFill/>
        </p:spPr>
        <p:txBody>
          <a:bodyPr wrap="square" rtlCol="0" anchor="t">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700" b="1" i="0" u="none" strike="noStrike" kern="0" cap="none" spc="0" normalizeH="0" baseline="0" noProof="0">
                <a:ln>
                  <a:noFill/>
                </a:ln>
                <a:solidFill>
                  <a:srgbClr val="243A5E"/>
                </a:solidFill>
                <a:effectLst/>
                <a:uLnTx/>
                <a:uFillTx/>
                <a:latin typeface="Segoe UI"/>
                <a:ea typeface="+mn-ea"/>
                <a:cs typeface="+mn-cs"/>
              </a:rPr>
              <a:t>GBB  CosmosDB WKSHP (PL/CZSK)</a:t>
            </a:r>
            <a:endParaRPr kumimoji="0" lang="en-US" sz="700" b="0" i="0" u="none" strike="noStrike" kern="0" cap="none" spc="0" normalizeH="0" baseline="0" noProof="0">
              <a:ln>
                <a:noFill/>
              </a:ln>
              <a:solidFill>
                <a:srgbClr val="243A5E"/>
              </a:solidFill>
              <a:effectLst/>
              <a:uLnTx/>
              <a:uFillTx/>
              <a:latin typeface="Segoe UI"/>
              <a:ea typeface="+mn-ea"/>
              <a:cs typeface="+mn-cs"/>
            </a:endParaRPr>
          </a:p>
        </p:txBody>
      </p:sp>
      <p:sp>
        <p:nvSpPr>
          <p:cNvPr id="218" name="TextBox 217">
            <a:extLst>
              <a:ext uri="{FF2B5EF4-FFF2-40B4-BE49-F238E27FC236}">
                <a16:creationId xmlns:a16="http://schemas.microsoft.com/office/drawing/2014/main" id="{1CE307F4-459A-482D-BD29-8179F88714DE}"/>
              </a:ext>
            </a:extLst>
          </p:cNvPr>
          <p:cNvSpPr txBox="1"/>
          <p:nvPr/>
        </p:nvSpPr>
        <p:spPr>
          <a:xfrm>
            <a:off x="3495380" y="5080733"/>
            <a:ext cx="1134101" cy="297004"/>
          </a:xfrm>
          <a:prstGeom prst="rect">
            <a:avLst/>
          </a:prstGeom>
          <a:noFill/>
        </p:spPr>
        <p:txBody>
          <a:bodyPr wrap="square" rtlCol="0" anchor="t">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700" b="1" i="0" u="none" strike="noStrike" kern="0" cap="none" spc="0" normalizeH="0" baseline="0" noProof="0">
                <a:ln>
                  <a:noFill/>
                </a:ln>
                <a:solidFill>
                  <a:srgbClr val="FF0000"/>
                </a:solidFill>
                <a:effectLst/>
                <a:uLnTx/>
                <a:uFillTx/>
                <a:latin typeface="Segoe UI"/>
                <a:ea typeface="+mn-ea"/>
                <a:cs typeface="+mn-cs"/>
              </a:rPr>
              <a:t>Online Synapse Event (Sept &amp; Feb)</a:t>
            </a:r>
            <a:endParaRPr kumimoji="0" lang="en-US" sz="700" b="0" i="0" u="none" strike="noStrike" kern="0" cap="none" spc="0" normalizeH="0" baseline="0" noProof="0">
              <a:ln>
                <a:noFill/>
              </a:ln>
              <a:solidFill>
                <a:srgbClr val="FF0000"/>
              </a:solidFill>
              <a:effectLst/>
              <a:uLnTx/>
              <a:uFillTx/>
              <a:latin typeface="Segoe UI"/>
              <a:ea typeface="+mn-ea"/>
              <a:cs typeface="+mn-cs"/>
            </a:endParaRPr>
          </a:p>
        </p:txBody>
      </p:sp>
      <p:sp>
        <p:nvSpPr>
          <p:cNvPr id="219" name="TextBox 218">
            <a:extLst>
              <a:ext uri="{FF2B5EF4-FFF2-40B4-BE49-F238E27FC236}">
                <a16:creationId xmlns:a16="http://schemas.microsoft.com/office/drawing/2014/main" id="{290EC440-E6BC-4E4D-B07D-2F8C63E9CD2B}"/>
              </a:ext>
            </a:extLst>
          </p:cNvPr>
          <p:cNvSpPr txBox="1"/>
          <p:nvPr/>
        </p:nvSpPr>
        <p:spPr>
          <a:xfrm>
            <a:off x="3485731" y="3235261"/>
            <a:ext cx="1134101" cy="297004"/>
          </a:xfrm>
          <a:prstGeom prst="rect">
            <a:avLst/>
          </a:prstGeom>
          <a:noFill/>
        </p:spPr>
        <p:txBody>
          <a:bodyPr wrap="square" rtlCol="0" anchor="t">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700" b="1" i="0" u="none" strike="noStrike" kern="0" cap="none" spc="0" normalizeH="0" baseline="0" noProof="0">
                <a:ln>
                  <a:noFill/>
                </a:ln>
                <a:solidFill>
                  <a:srgbClr val="FF0000"/>
                </a:solidFill>
                <a:effectLst/>
                <a:uLnTx/>
                <a:uFillTx/>
                <a:latin typeface="Segoe UI"/>
                <a:ea typeface="+mn-ea"/>
                <a:cs typeface="+mn-cs"/>
              </a:rPr>
              <a:t>.NET Modernization Webinar (Nov)</a:t>
            </a:r>
            <a:endParaRPr kumimoji="0" lang="en-US" sz="700" b="0" i="0" u="none" strike="noStrike" kern="0" cap="none" spc="0" normalizeH="0" baseline="0" noProof="0">
              <a:ln>
                <a:noFill/>
              </a:ln>
              <a:solidFill>
                <a:srgbClr val="FF0000"/>
              </a:solidFill>
              <a:effectLst/>
              <a:uLnTx/>
              <a:uFillTx/>
              <a:latin typeface="Segoe UI"/>
              <a:ea typeface="+mn-ea"/>
              <a:cs typeface="+mn-cs"/>
            </a:endParaRPr>
          </a:p>
        </p:txBody>
      </p:sp>
      <p:pic>
        <p:nvPicPr>
          <p:cNvPr id="220" name="Graphic 219" descr="Meeting">
            <a:extLst>
              <a:ext uri="{FF2B5EF4-FFF2-40B4-BE49-F238E27FC236}">
                <a16:creationId xmlns:a16="http://schemas.microsoft.com/office/drawing/2014/main" id="{29FDD212-9EBD-4EF9-9C94-78C112E5AF65}"/>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59620" y="3179656"/>
            <a:ext cx="371987" cy="371987"/>
          </a:xfrm>
          <a:prstGeom prst="rect">
            <a:avLst/>
          </a:prstGeom>
        </p:spPr>
      </p:pic>
      <p:sp>
        <p:nvSpPr>
          <p:cNvPr id="221" name="TextBox 220">
            <a:extLst>
              <a:ext uri="{FF2B5EF4-FFF2-40B4-BE49-F238E27FC236}">
                <a16:creationId xmlns:a16="http://schemas.microsoft.com/office/drawing/2014/main" id="{E17A061E-9A81-449A-ADE0-C03356A7D0A2}"/>
              </a:ext>
            </a:extLst>
          </p:cNvPr>
          <p:cNvSpPr txBox="1"/>
          <p:nvPr/>
        </p:nvSpPr>
        <p:spPr>
          <a:xfrm>
            <a:off x="3485731" y="3825212"/>
            <a:ext cx="1134101" cy="297004"/>
          </a:xfrm>
          <a:prstGeom prst="rect">
            <a:avLst/>
          </a:prstGeom>
          <a:noFill/>
        </p:spPr>
        <p:txBody>
          <a:bodyPr wrap="square" rtlCol="0" anchor="t">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700" b="1" i="0" u="none" strike="noStrike" kern="0" cap="none" spc="0" normalizeH="0" baseline="0" noProof="0">
                <a:ln>
                  <a:noFill/>
                </a:ln>
                <a:solidFill>
                  <a:srgbClr val="FF0000"/>
                </a:solidFill>
                <a:effectLst/>
                <a:uLnTx/>
                <a:uFillTx/>
                <a:latin typeface="Segoe UI"/>
                <a:ea typeface="+mn-ea"/>
                <a:cs typeface="+mn-cs"/>
              </a:rPr>
              <a:t>Cloud Native Virtual Event (</a:t>
            </a:r>
            <a:r>
              <a:rPr kumimoji="0" lang="pl-PL" sz="700" b="1" i="0" u="none" strike="noStrike" kern="0" cap="none" spc="0" normalizeH="0" baseline="0" noProof="0">
                <a:ln>
                  <a:noFill/>
                </a:ln>
                <a:solidFill>
                  <a:srgbClr val="FF0000"/>
                </a:solidFill>
                <a:effectLst/>
                <a:uLnTx/>
                <a:uFillTx/>
                <a:latin typeface="Segoe UI"/>
                <a:ea typeface="+mn-ea"/>
                <a:cs typeface="+mn-cs"/>
              </a:rPr>
              <a:t>Jan</a:t>
            </a:r>
            <a:r>
              <a:rPr kumimoji="0" lang="en-US" sz="700" b="1" i="0" u="none" strike="noStrike" kern="0" cap="none" spc="0" normalizeH="0" baseline="0" noProof="0">
                <a:ln>
                  <a:noFill/>
                </a:ln>
                <a:solidFill>
                  <a:srgbClr val="FF0000"/>
                </a:solidFill>
                <a:effectLst/>
                <a:uLnTx/>
                <a:uFillTx/>
                <a:latin typeface="Segoe UI"/>
                <a:ea typeface="+mn-ea"/>
                <a:cs typeface="+mn-cs"/>
              </a:rPr>
              <a:t>)</a:t>
            </a:r>
            <a:endParaRPr kumimoji="0" lang="en-US" sz="700" b="0" i="0" u="none" strike="noStrike" kern="0" cap="none" spc="0" normalizeH="0" baseline="0" noProof="0">
              <a:ln>
                <a:noFill/>
              </a:ln>
              <a:solidFill>
                <a:srgbClr val="FF0000"/>
              </a:solidFill>
              <a:effectLst/>
              <a:uLnTx/>
              <a:uFillTx/>
              <a:latin typeface="Segoe UI"/>
              <a:ea typeface="+mn-ea"/>
              <a:cs typeface="+mn-cs"/>
            </a:endParaRPr>
          </a:p>
        </p:txBody>
      </p:sp>
      <p:pic>
        <p:nvPicPr>
          <p:cNvPr id="222" name="Graphic 221" descr="Meeting">
            <a:extLst>
              <a:ext uri="{FF2B5EF4-FFF2-40B4-BE49-F238E27FC236}">
                <a16:creationId xmlns:a16="http://schemas.microsoft.com/office/drawing/2014/main" id="{BB7E0D6A-275F-4029-AA7A-B6601BD5F30C}"/>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59620" y="3769607"/>
            <a:ext cx="371987" cy="371987"/>
          </a:xfrm>
          <a:prstGeom prst="rect">
            <a:avLst/>
          </a:prstGeom>
        </p:spPr>
      </p:pic>
      <p:sp>
        <p:nvSpPr>
          <p:cNvPr id="223" name="TextBox 222">
            <a:extLst>
              <a:ext uri="{FF2B5EF4-FFF2-40B4-BE49-F238E27FC236}">
                <a16:creationId xmlns:a16="http://schemas.microsoft.com/office/drawing/2014/main" id="{7582CA1D-8027-4019-B061-BC2559030A0C}"/>
              </a:ext>
            </a:extLst>
          </p:cNvPr>
          <p:cNvSpPr txBox="1"/>
          <p:nvPr/>
        </p:nvSpPr>
        <p:spPr>
          <a:xfrm>
            <a:off x="3484181" y="5351168"/>
            <a:ext cx="1134101" cy="399340"/>
          </a:xfrm>
          <a:prstGeom prst="rect">
            <a:avLst/>
          </a:prstGeom>
          <a:noFill/>
        </p:spPr>
        <p:txBody>
          <a:bodyPr wrap="square" rtlCol="0" anchor="t">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700" b="1" i="0" u="none" strike="noStrike" kern="0" cap="none" spc="0" normalizeH="0" baseline="0" noProof="0">
                <a:ln>
                  <a:noFill/>
                </a:ln>
                <a:solidFill>
                  <a:srgbClr val="FF0000"/>
                </a:solidFill>
                <a:effectLst/>
                <a:uLnTx/>
                <a:uFillTx/>
                <a:latin typeface="Segoe UI"/>
                <a:ea typeface="+mn-ea"/>
                <a:cs typeface="+mn-cs"/>
              </a:rPr>
              <a:t>AI Virtual Training Day (Q3/Q4) + GBB AML VT</a:t>
            </a:r>
            <a:endParaRPr kumimoji="0" lang="en-US" sz="700" b="0" i="0" u="none" strike="noStrike" kern="0" cap="none" spc="0" normalizeH="0" baseline="0" noProof="0">
              <a:ln>
                <a:noFill/>
              </a:ln>
              <a:solidFill>
                <a:srgbClr val="FF0000"/>
              </a:solidFill>
              <a:effectLst/>
              <a:uLnTx/>
              <a:uFillTx/>
              <a:latin typeface="Segoe UI"/>
              <a:ea typeface="+mn-ea"/>
              <a:cs typeface="+mn-cs"/>
            </a:endParaRPr>
          </a:p>
        </p:txBody>
      </p:sp>
      <p:pic>
        <p:nvPicPr>
          <p:cNvPr id="224" name="Graphic 223" descr="Meeting">
            <a:extLst>
              <a:ext uri="{FF2B5EF4-FFF2-40B4-BE49-F238E27FC236}">
                <a16:creationId xmlns:a16="http://schemas.microsoft.com/office/drawing/2014/main" id="{AB9623A2-EDCA-4421-A547-FA7FB5E2AC7F}"/>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41506" y="5395195"/>
            <a:ext cx="371987" cy="371987"/>
          </a:xfrm>
          <a:prstGeom prst="rect">
            <a:avLst/>
          </a:prstGeom>
        </p:spPr>
      </p:pic>
      <p:sp>
        <p:nvSpPr>
          <p:cNvPr id="225" name="TextBox 224">
            <a:extLst>
              <a:ext uri="{FF2B5EF4-FFF2-40B4-BE49-F238E27FC236}">
                <a16:creationId xmlns:a16="http://schemas.microsoft.com/office/drawing/2014/main" id="{695BD1B8-5024-4E35-B1D4-9B699F5E37B0}"/>
              </a:ext>
            </a:extLst>
          </p:cNvPr>
          <p:cNvSpPr txBox="1"/>
          <p:nvPr/>
        </p:nvSpPr>
        <p:spPr>
          <a:xfrm>
            <a:off x="4611478" y="5456369"/>
            <a:ext cx="621695"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outerShdw blurRad="38100" dist="38100" dir="2700000" algn="tl">
                    <a:srgbClr val="000000">
                      <a:alpha val="43137"/>
                    </a:srgbClr>
                  </a:outerShdw>
                </a:effectLst>
                <a:uLnTx/>
                <a:uFillTx/>
                <a:latin typeface="Segoe UI"/>
                <a:ea typeface="+mn-ea"/>
                <a:cs typeface="+mn-cs"/>
              </a:rPr>
              <a:t>MCS</a:t>
            </a:r>
          </a:p>
        </p:txBody>
      </p:sp>
      <p:sp>
        <p:nvSpPr>
          <p:cNvPr id="226" name="TextBox 225">
            <a:extLst>
              <a:ext uri="{FF2B5EF4-FFF2-40B4-BE49-F238E27FC236}">
                <a16:creationId xmlns:a16="http://schemas.microsoft.com/office/drawing/2014/main" id="{F34F03F1-F970-4F27-B78F-7D7F711B5AFC}"/>
              </a:ext>
            </a:extLst>
          </p:cNvPr>
          <p:cNvSpPr txBox="1"/>
          <p:nvPr/>
        </p:nvSpPr>
        <p:spPr>
          <a:xfrm>
            <a:off x="4898252" y="5262841"/>
            <a:ext cx="1134101" cy="194669"/>
          </a:xfrm>
          <a:prstGeom prst="rect">
            <a:avLst/>
          </a:prstGeom>
          <a:noFill/>
        </p:spPr>
        <p:txBody>
          <a:bodyPr wrap="square" rtlCol="0" anchor="t">
            <a:spAutoFit/>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700" b="1" i="0" u="none" strike="noStrike" kern="0" cap="none" spc="0" normalizeH="0" baseline="0" noProof="0">
                <a:ln>
                  <a:noFill/>
                </a:ln>
                <a:solidFill>
                  <a:srgbClr val="243A5E"/>
                </a:solidFill>
                <a:effectLst/>
                <a:uLnTx/>
                <a:uFillTx/>
                <a:latin typeface="Segoe UI"/>
                <a:ea typeface="+mn-ea"/>
                <a:cs typeface="+mn-cs"/>
              </a:rPr>
              <a:t>AI In a Day</a:t>
            </a:r>
            <a:endParaRPr kumimoji="0" lang="en-US" sz="700" b="0" i="0" u="none" strike="noStrike" kern="0" cap="none" spc="0" normalizeH="0" baseline="0" noProof="0">
              <a:ln>
                <a:noFill/>
              </a:ln>
              <a:solidFill>
                <a:srgbClr val="243A5E"/>
              </a:solidFill>
              <a:effectLst/>
              <a:uLnTx/>
              <a:uFillTx/>
              <a:latin typeface="Segoe UI"/>
              <a:ea typeface="+mn-ea"/>
              <a:cs typeface="+mn-cs"/>
            </a:endParaRPr>
          </a:p>
        </p:txBody>
      </p:sp>
      <p:sp>
        <p:nvSpPr>
          <p:cNvPr id="227" name="speech_5" title="Icon of two overlapping chat bubbles">
            <a:extLst>
              <a:ext uri="{FF2B5EF4-FFF2-40B4-BE49-F238E27FC236}">
                <a16:creationId xmlns:a16="http://schemas.microsoft.com/office/drawing/2014/main" id="{C7C2AD67-E089-4594-891F-15C7F48A53C0}"/>
              </a:ext>
            </a:extLst>
          </p:cNvPr>
          <p:cNvSpPr>
            <a:spLocks noChangeAspect="1" noEditPoints="1"/>
          </p:cNvSpPr>
          <p:nvPr/>
        </p:nvSpPr>
        <p:spPr bwMode="auto">
          <a:xfrm>
            <a:off x="4634799" y="5256181"/>
            <a:ext cx="248972" cy="194669"/>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3368615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705E-50E1-40B1-BE92-C72EF8917031}"/>
              </a:ext>
            </a:extLst>
          </p:cNvPr>
          <p:cNvSpPr>
            <a:spLocks noGrp="1"/>
          </p:cNvSpPr>
          <p:nvPr>
            <p:ph type="title"/>
          </p:nvPr>
        </p:nvSpPr>
        <p:spPr/>
        <p:txBody>
          <a:bodyPr/>
          <a:lstStyle/>
          <a:p>
            <a:r>
              <a:rPr lang="en-US"/>
              <a:t>Today we will talk about </a:t>
            </a:r>
          </a:p>
        </p:txBody>
      </p:sp>
      <p:sp>
        <p:nvSpPr>
          <p:cNvPr id="3" name="Text Placeholder 2">
            <a:extLst>
              <a:ext uri="{FF2B5EF4-FFF2-40B4-BE49-F238E27FC236}">
                <a16:creationId xmlns:a16="http://schemas.microsoft.com/office/drawing/2014/main" id="{59B37F65-A65B-4C39-AC76-75D5E701E696}"/>
              </a:ext>
            </a:extLst>
          </p:cNvPr>
          <p:cNvSpPr>
            <a:spLocks noGrp="1"/>
          </p:cNvSpPr>
          <p:nvPr>
            <p:ph type="body" sz="quarter" idx="10"/>
          </p:nvPr>
        </p:nvSpPr>
        <p:spPr>
          <a:xfrm>
            <a:off x="270002" y="1494624"/>
            <a:ext cx="11655078" cy="3868751"/>
          </a:xfrm>
        </p:spPr>
        <p:txBody>
          <a:bodyPr vert="horz" wrap="square" lIns="146304" tIns="91440" rIns="146304" bIns="91440" rtlCol="0" anchor="t">
            <a:spAutoFit/>
          </a:bodyPr>
          <a:lstStyle/>
          <a:p>
            <a:pPr marL="0" indent="0">
              <a:buNone/>
            </a:pPr>
            <a:r>
              <a:rPr lang="hu-HU" sz="2400">
                <a:cs typeface="Segoe UI Light"/>
              </a:rPr>
              <a:t>How we drive </a:t>
            </a:r>
            <a:r>
              <a:rPr lang="en-US" sz="2400">
                <a:cs typeface="Segoe UI Light"/>
              </a:rPr>
              <a:t>Go</a:t>
            </a:r>
            <a:r>
              <a:rPr lang="hu-HU" sz="2400">
                <a:cs typeface="Segoe UI Light"/>
              </a:rPr>
              <a:t>-</a:t>
            </a:r>
            <a:r>
              <a:rPr lang="en-US" sz="2400">
                <a:cs typeface="Segoe UI Light"/>
              </a:rPr>
              <a:t>To</a:t>
            </a:r>
            <a:r>
              <a:rPr lang="hu-HU" sz="2400">
                <a:cs typeface="Segoe UI Light"/>
              </a:rPr>
              <a:t>-</a:t>
            </a:r>
            <a:r>
              <a:rPr lang="en-US" sz="2400">
                <a:cs typeface="Segoe UI Light"/>
              </a:rPr>
              <a:t>Market with </a:t>
            </a:r>
            <a:r>
              <a:rPr lang="hu-HU" sz="2400">
                <a:cs typeface="Segoe UI Light"/>
              </a:rPr>
              <a:t>you </a:t>
            </a:r>
            <a:endParaRPr lang="en-US" sz="2400">
              <a:cs typeface="Segoe UI Light"/>
            </a:endParaRPr>
          </a:p>
          <a:p>
            <a:pPr marL="0" indent="0">
              <a:buNone/>
            </a:pPr>
            <a:endParaRPr lang="en-US" sz="2400"/>
          </a:p>
          <a:p>
            <a:pPr marL="0" indent="0">
              <a:buNone/>
            </a:pPr>
            <a:r>
              <a:rPr lang="hu-HU" sz="2400">
                <a:cs typeface="Segoe UI Light"/>
              </a:rPr>
              <a:t>Programs</a:t>
            </a:r>
            <a:r>
              <a:rPr lang="en-US" sz="2400">
                <a:cs typeface="Segoe UI Light"/>
              </a:rPr>
              <a:t> that will help your business </a:t>
            </a:r>
          </a:p>
          <a:p>
            <a:pPr marL="567055" lvl="1" indent="-342900">
              <a:buFont typeface="Arial" panose="020B0604020202020204" pitchFamily="34" charset="0"/>
              <a:buChar char="•"/>
            </a:pPr>
            <a:r>
              <a:rPr lang="en-US" sz="1800">
                <a:latin typeface="+mj-lt"/>
                <a:cs typeface="Segoe UI Light"/>
              </a:rPr>
              <a:t>Modern Work</a:t>
            </a:r>
          </a:p>
          <a:p>
            <a:pPr marL="567055" lvl="1" indent="-342900">
              <a:buFont typeface="Arial" panose="020B0604020202020204" pitchFamily="34" charset="0"/>
              <a:buChar char="•"/>
            </a:pPr>
            <a:r>
              <a:rPr lang="en-US" sz="1800">
                <a:latin typeface="+mj-lt"/>
                <a:cs typeface="Segoe UI Light"/>
              </a:rPr>
              <a:t>Business Applications</a:t>
            </a:r>
          </a:p>
          <a:p>
            <a:pPr marL="567055" lvl="1" indent="-342900">
              <a:buFont typeface="Arial" panose="020B0604020202020204" pitchFamily="34" charset="0"/>
              <a:buChar char="•"/>
            </a:pPr>
            <a:r>
              <a:rPr lang="en-US" sz="1800">
                <a:latin typeface="+mj-lt"/>
                <a:cs typeface="Segoe UI Light"/>
              </a:rPr>
              <a:t>Azure</a:t>
            </a:r>
            <a:endParaRPr lang="hu-HU" sz="1800">
              <a:latin typeface="+mj-lt"/>
              <a:cs typeface="Segoe UI Light"/>
            </a:endParaRPr>
          </a:p>
          <a:p>
            <a:pPr marL="448209" lvl="2" indent="0">
              <a:buNone/>
            </a:pPr>
            <a:endParaRPr lang="hu-HU" sz="1800">
              <a:latin typeface="+mj-lt"/>
              <a:cs typeface="Segoe UI Light"/>
            </a:endParaRPr>
          </a:p>
          <a:p>
            <a:pPr marL="224155" lvl="1" indent="0">
              <a:buNone/>
            </a:pPr>
            <a:r>
              <a:rPr lang="hu-HU" sz="2400">
                <a:latin typeface="+mj-lt"/>
                <a:cs typeface="Segoe UI Light"/>
              </a:rPr>
              <a:t>In case you see this is valuable for you, please: </a:t>
            </a:r>
          </a:p>
          <a:p>
            <a:pPr marL="567055" lvl="1" indent="-342900">
              <a:buFont typeface="Arial" panose="020B0604020202020204" pitchFamily="34" charset="0"/>
              <a:buChar char="•"/>
            </a:pPr>
            <a:r>
              <a:rPr lang="hu-HU" sz="1800">
                <a:latin typeface="+mj-lt"/>
                <a:cs typeface="Segoe UI Light"/>
              </a:rPr>
              <a:t>Add your feedback / comment / topic you would like to hear about in IM</a:t>
            </a:r>
          </a:p>
          <a:p>
            <a:pPr marL="567055" lvl="1" indent="-342900">
              <a:buFont typeface="Arial" panose="020B0604020202020204" pitchFamily="34" charset="0"/>
              <a:buChar char="•"/>
            </a:pPr>
            <a:r>
              <a:rPr lang="hu-HU" sz="1800">
                <a:latin typeface="+mj-lt"/>
                <a:cs typeface="Segoe UI Light"/>
              </a:rPr>
              <a:t>Access recording and deck on </a:t>
            </a:r>
            <a:r>
              <a:rPr lang="hu-HU" sz="1800">
                <a:latin typeface="+mj-lt"/>
                <a:cs typeface="Segoe UI Light"/>
                <a:hlinkClick r:id="rId2"/>
              </a:rPr>
              <a:t>aka.ms/AA8t54z</a:t>
            </a:r>
            <a:endParaRPr lang="hu-HU" sz="1800">
              <a:latin typeface="+mj-lt"/>
              <a:cs typeface="Segoe UI Light"/>
            </a:endParaRPr>
          </a:p>
          <a:p>
            <a:pPr marL="567055" lvl="1" indent="-342900">
              <a:buFont typeface="Arial" panose="020B0604020202020204" pitchFamily="34" charset="0"/>
              <a:buChar char="•"/>
            </a:pPr>
            <a:r>
              <a:rPr lang="hu-HU" sz="1800">
                <a:latin typeface="+mj-lt"/>
                <a:cs typeface="Segoe UI Light"/>
              </a:rPr>
              <a:t>Subscribe to our monthly communication</a:t>
            </a:r>
            <a:r>
              <a:rPr lang="en-US" sz="1800">
                <a:latin typeface="+mj-lt"/>
                <a:cs typeface="Segoe UI Light"/>
              </a:rPr>
              <a:t> here:</a:t>
            </a:r>
            <a:r>
              <a:rPr lang="hu-HU" sz="1800">
                <a:latin typeface="+mj-lt"/>
                <a:cs typeface="Segoe UI Light"/>
              </a:rPr>
              <a:t> </a:t>
            </a:r>
            <a:r>
              <a:rPr lang="en-US" sz="1800">
                <a:latin typeface="+mj-lt"/>
                <a:cs typeface="Segoe UI Light"/>
                <a:hlinkClick r:id="rId3"/>
              </a:rPr>
              <a:t>aka.ms/AA8t56p</a:t>
            </a:r>
            <a:endParaRPr lang="hu-HU" sz="1800">
              <a:latin typeface="+mj-lt"/>
              <a:cs typeface="Segoe UI Light"/>
            </a:endParaRPr>
          </a:p>
        </p:txBody>
      </p:sp>
    </p:spTree>
    <p:extLst>
      <p:ext uri="{BB962C8B-B14F-4D97-AF65-F5344CB8AC3E}">
        <p14:creationId xmlns:p14="http://schemas.microsoft.com/office/powerpoint/2010/main" val="48494735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2D53E9-5C04-42A3-BF4B-769321AB6500}"/>
              </a:ext>
            </a:extLst>
          </p:cNvPr>
          <p:cNvSpPr/>
          <p:nvPr/>
        </p:nvSpPr>
        <p:spPr bwMode="auto">
          <a:xfrm>
            <a:off x="135887" y="558727"/>
            <a:ext cx="11956863" cy="2499774"/>
          </a:xfrm>
          <a:prstGeom prst="rect">
            <a:avLst/>
          </a:prstGeom>
          <a:solidFill>
            <a:srgbClr val="FFFFFF">
              <a:lumMod val="95000"/>
              <a:alpha val="50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Rectangle 93">
            <a:extLst>
              <a:ext uri="{FF2B5EF4-FFF2-40B4-BE49-F238E27FC236}">
                <a16:creationId xmlns:a16="http://schemas.microsoft.com/office/drawing/2014/main" id="{A4C5E18F-5B01-4D97-89FF-8A4FD8AE70D2}"/>
              </a:ext>
            </a:extLst>
          </p:cNvPr>
          <p:cNvSpPr/>
          <p:nvPr/>
        </p:nvSpPr>
        <p:spPr>
          <a:xfrm>
            <a:off x="68903" y="558725"/>
            <a:ext cx="1465823" cy="2499776"/>
          </a:xfrm>
          <a:prstGeom prst="rect">
            <a:avLst/>
          </a:prstGeom>
          <a:solidFill>
            <a:srgbClr val="0078D4"/>
          </a:solidFill>
          <a:ln w="10795" cap="flat" cmpd="sng" algn="ctr">
            <a:noFill/>
            <a:prstDash val="solid"/>
          </a:ln>
          <a:effectLst/>
        </p:spPr>
        <p:txBody>
          <a:bodyPr rtlCol="0" anchor="ctr"/>
          <a:lstStyle/>
          <a:p>
            <a:pPr marL="0" marR="0" lvl="0" indent="0" algn="ctr" defTabSz="380985"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Roboto Light"/>
              <a:ea typeface="+mn-ea"/>
              <a:cs typeface="+mn-cs"/>
            </a:endParaRPr>
          </a:p>
        </p:txBody>
      </p:sp>
      <p:sp>
        <p:nvSpPr>
          <p:cNvPr id="6" name="Title 3">
            <a:extLst>
              <a:ext uri="{FF2B5EF4-FFF2-40B4-BE49-F238E27FC236}">
                <a16:creationId xmlns:a16="http://schemas.microsoft.com/office/drawing/2014/main" id="{8B676000-A100-4CDB-B964-AF17121DD1BB}"/>
              </a:ext>
            </a:extLst>
          </p:cNvPr>
          <p:cNvSpPr txBox="1">
            <a:spLocks/>
          </p:cNvSpPr>
          <p:nvPr/>
        </p:nvSpPr>
        <p:spPr>
          <a:xfrm>
            <a:off x="188838" y="91440"/>
            <a:ext cx="11756571" cy="484094"/>
          </a:xfrm>
          <a:prstGeom prst="rect">
            <a:avLst/>
          </a:prstGeom>
        </p:spPr>
        <p:txBody>
          <a:bodyPr/>
          <a:lst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cs-CZ" sz="2400" b="1" i="0" u="none" strike="noStrike" kern="1200" cap="none" spc="-147" normalizeH="0" baseline="0" noProof="0">
                <a:ln w="3175">
                  <a:noFill/>
                </a:ln>
                <a:solidFill>
                  <a:srgbClr val="0072C6"/>
                </a:solidFill>
                <a:effectLst/>
                <a:uLnTx/>
                <a:uFillTx/>
                <a:latin typeface="Segoe UI Semilight" panose="020B0402040204020203" pitchFamily="34" charset="0"/>
                <a:ea typeface="+mn-ea"/>
                <a:cs typeface="Segoe UI Semilight" panose="020B0402040204020203" pitchFamily="34" charset="0"/>
              </a:rPr>
              <a:t>In-A-Day Motion </a:t>
            </a:r>
            <a:endParaRPr kumimoji="0" lang="en-US" sz="2400" b="0" i="0" u="none" strike="noStrike" kern="1200" cap="none" spc="-147" normalizeH="0" baseline="0" noProof="0">
              <a:ln w="3175">
                <a:noFill/>
              </a:ln>
              <a:solidFill>
                <a:srgbClr val="0072C6"/>
              </a:solidFill>
              <a:effectLst/>
              <a:uLnTx/>
              <a:uFillTx/>
              <a:latin typeface="Segoe UI Semilight" panose="020B0402040204020203" pitchFamily="34" charset="0"/>
              <a:ea typeface="+mn-ea"/>
              <a:cs typeface="Segoe UI Semilight" panose="020B0402040204020203" pitchFamily="34" charset="0"/>
            </a:endParaRPr>
          </a:p>
        </p:txBody>
      </p:sp>
      <p:pic>
        <p:nvPicPr>
          <p:cNvPr id="2" name="Picture 1" descr="A picture containing game, drawing&#10;&#10;Description automatically generated">
            <a:extLst>
              <a:ext uri="{FF2B5EF4-FFF2-40B4-BE49-F238E27FC236}">
                <a16:creationId xmlns:a16="http://schemas.microsoft.com/office/drawing/2014/main" id="{EB1A1C1B-07CD-493D-BC64-A5F23803A9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3710" y="31421"/>
            <a:ext cx="1209040" cy="643563"/>
          </a:xfrm>
          <a:prstGeom prst="rect">
            <a:avLst/>
          </a:prstGeom>
        </p:spPr>
      </p:pic>
      <p:grpSp>
        <p:nvGrpSpPr>
          <p:cNvPr id="95" name="Group 94">
            <a:extLst>
              <a:ext uri="{FF2B5EF4-FFF2-40B4-BE49-F238E27FC236}">
                <a16:creationId xmlns:a16="http://schemas.microsoft.com/office/drawing/2014/main" id="{1D24CCB9-DA15-4245-8898-D8ADC3500D49}"/>
              </a:ext>
            </a:extLst>
          </p:cNvPr>
          <p:cNvGrpSpPr/>
          <p:nvPr/>
        </p:nvGrpSpPr>
        <p:grpSpPr>
          <a:xfrm>
            <a:off x="1534726" y="674984"/>
            <a:ext cx="5381305" cy="2266481"/>
            <a:chOff x="1514729" y="193787"/>
            <a:chExt cx="5840699" cy="1784744"/>
          </a:xfrm>
        </p:grpSpPr>
        <p:sp>
          <p:nvSpPr>
            <p:cNvPr id="96" name="Rectangle 95">
              <a:extLst>
                <a:ext uri="{FF2B5EF4-FFF2-40B4-BE49-F238E27FC236}">
                  <a16:creationId xmlns:a16="http://schemas.microsoft.com/office/drawing/2014/main" id="{90C45E81-E71C-4D96-8054-B2A15CFCFF2A}"/>
                </a:ext>
              </a:extLst>
            </p:cNvPr>
            <p:cNvSpPr/>
            <p:nvPr/>
          </p:nvSpPr>
          <p:spPr>
            <a:xfrm>
              <a:off x="1704966" y="193787"/>
              <a:ext cx="673261" cy="138499"/>
            </a:xfrm>
            <a:prstGeom prst="rect">
              <a:avLst/>
            </a:prstGeom>
          </p:spPr>
          <p:txBody>
            <a:bodyPr wrap="none" lIns="0" tIns="0" rIns="0" bIns="0">
              <a:spAutoFit/>
            </a:bodyPr>
            <a:lstStyle/>
            <a:p>
              <a:pPr marL="0" marR="0" lvl="0" indent="0" algn="l" defTabSz="1087618" rtl="0" eaLnBrk="1" fontAlgn="auto" latinLnBrk="0" hangingPunct="1">
                <a:lnSpc>
                  <a:spcPct val="100000"/>
                </a:lnSpc>
                <a:spcBef>
                  <a:spcPts val="0"/>
                </a:spcBef>
                <a:spcAft>
                  <a:spcPts val="667"/>
                </a:spcAft>
                <a:buClrTx/>
                <a:buSzTx/>
                <a:buFontTx/>
                <a:buNone/>
                <a:tabLst/>
                <a:defRPr/>
              </a:pPr>
              <a:r>
                <a:rPr kumimoji="0" lang="en-US" sz="900" b="1" i="0" u="none" strike="noStrike" kern="0" cap="none" spc="0" normalizeH="0" baseline="0" noProof="0">
                  <a:ln>
                    <a:noFill/>
                  </a:ln>
                  <a:solidFill>
                    <a:srgbClr val="1A1A1A"/>
                  </a:solidFill>
                  <a:effectLst/>
                  <a:uLnTx/>
                  <a:uFillTx/>
                  <a:latin typeface="Segoe UI"/>
                  <a:ea typeface="+mn-ea"/>
                  <a:cs typeface="+mn-cs"/>
                </a:rPr>
                <a:t>WHAT IS IT?</a:t>
              </a:r>
            </a:p>
          </p:txBody>
        </p:sp>
        <p:sp>
          <p:nvSpPr>
            <p:cNvPr id="97" name="Rectangle 96">
              <a:extLst>
                <a:ext uri="{FF2B5EF4-FFF2-40B4-BE49-F238E27FC236}">
                  <a16:creationId xmlns:a16="http://schemas.microsoft.com/office/drawing/2014/main" id="{9FA29632-816F-467E-97AD-2B21101C2CF4}"/>
                </a:ext>
              </a:extLst>
            </p:cNvPr>
            <p:cNvSpPr/>
            <p:nvPr/>
          </p:nvSpPr>
          <p:spPr bwMode="auto">
            <a:xfrm>
              <a:off x="1514729" y="565352"/>
              <a:ext cx="5840699" cy="141317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76200" tIns="0" rIns="0" bIns="0" numCol="1" spcCol="0" rtlCol="0" fromWordArt="0" anchor="ctr" anchorCtr="0" forceAA="0" compatLnSpc="1">
              <a:prstTxWarp prst="textNoShape">
                <a:avLst/>
              </a:prstTxWarp>
              <a:noAutofit/>
            </a:bodyPr>
            <a:lstStyle/>
            <a:p>
              <a:pPr marL="171450" marR="0" lvl="0" indent="-171450" algn="l" defTabSz="761719"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cs-CZ" sz="1000" b="0" i="0" u="none" strike="noStrike" kern="0" cap="none" spc="42" normalizeH="0" baseline="0" noProof="0">
                  <a:ln>
                    <a:noFill/>
                  </a:ln>
                  <a:solidFill>
                    <a:srgbClr val="282828"/>
                  </a:solidFill>
                  <a:effectLst/>
                  <a:uLnTx/>
                  <a:uFillTx/>
                  <a:latin typeface="Segoe UI"/>
                  <a:ea typeface="Roboto" panose="02000000000000000000" pitchFamily="2" charset="0"/>
                  <a:cs typeface="+mn-cs"/>
                </a:rPr>
                <a:t>A</a:t>
              </a:r>
              <a:r>
                <a:rPr kumimoji="0" lang="en-US" sz="1000" b="0" i="0" u="none" strike="noStrike" kern="0" cap="none" spc="42" normalizeH="0" baseline="0" noProof="0">
                  <a:ln>
                    <a:noFill/>
                  </a:ln>
                  <a:solidFill>
                    <a:srgbClr val="282828"/>
                  </a:solidFill>
                  <a:effectLst/>
                  <a:uLnTx/>
                  <a:uFillTx/>
                  <a:latin typeface="Segoe UI"/>
                  <a:ea typeface="Roboto" panose="02000000000000000000" pitchFamily="2" charset="0"/>
                  <a:cs typeface="+mn-cs"/>
                </a:rPr>
                <a:t> cross segment, </a:t>
              </a:r>
              <a:r>
                <a:rPr kumimoji="0" lang="en-US" sz="1000" b="1" i="0" u="none" strike="noStrike" kern="0" cap="none" spc="42" normalizeH="0" baseline="0" noProof="0">
                  <a:ln>
                    <a:noFill/>
                  </a:ln>
                  <a:solidFill>
                    <a:srgbClr val="282828"/>
                  </a:solidFill>
                  <a:effectLst/>
                  <a:uLnTx/>
                  <a:uFillTx/>
                  <a:latin typeface="Segoe UI"/>
                  <a:ea typeface="Roboto" panose="02000000000000000000" pitchFamily="2" charset="0"/>
                  <a:cs typeface="+mn-cs"/>
                </a:rPr>
                <a:t>pre-sales motion </a:t>
              </a:r>
              <a:r>
                <a:rPr kumimoji="0" lang="en-US" sz="1000" b="0" i="0" u="none" strike="noStrike" kern="0" cap="none" spc="42" normalizeH="0" baseline="0" noProof="0">
                  <a:ln>
                    <a:noFill/>
                  </a:ln>
                  <a:solidFill>
                    <a:srgbClr val="282828"/>
                  </a:solidFill>
                  <a:effectLst/>
                  <a:uLnTx/>
                  <a:uFillTx/>
                  <a:latin typeface="Segoe UI"/>
                  <a:ea typeface="Roboto" panose="02000000000000000000" pitchFamily="2" charset="0"/>
                  <a:cs typeface="+mn-cs"/>
                </a:rPr>
                <a:t>that includes a set of </a:t>
              </a:r>
              <a:r>
                <a:rPr kumimoji="0" lang="en-US" sz="1000" b="1" i="0" u="none" strike="noStrike" kern="0" cap="none" spc="42" normalizeH="0" baseline="0" noProof="0">
                  <a:ln>
                    <a:noFill/>
                  </a:ln>
                  <a:solidFill>
                    <a:srgbClr val="282828"/>
                  </a:solidFill>
                  <a:effectLst/>
                  <a:uLnTx/>
                  <a:uFillTx/>
                  <a:latin typeface="Segoe UI"/>
                  <a:ea typeface="Roboto" panose="02000000000000000000" pitchFamily="2" charset="0"/>
                  <a:cs typeface="+mn-cs"/>
                </a:rPr>
                <a:t>one-day, partner-delivered customer workshops </a:t>
              </a:r>
              <a:r>
                <a:rPr kumimoji="0" lang="en-US" sz="1000" b="0" i="0" u="none" strike="noStrike" kern="0" cap="none" spc="42" normalizeH="0" baseline="0" noProof="0">
                  <a:ln>
                    <a:noFill/>
                  </a:ln>
                  <a:solidFill>
                    <a:srgbClr val="282828"/>
                  </a:solidFill>
                  <a:effectLst/>
                  <a:uLnTx/>
                  <a:uFillTx/>
                  <a:latin typeface="Segoe UI"/>
                  <a:ea typeface="Roboto" panose="02000000000000000000" pitchFamily="2" charset="0"/>
                  <a:cs typeface="+mn-cs"/>
                </a:rPr>
                <a:t>on specific Azure priority scenarios, designed</a:t>
              </a:r>
              <a:r>
                <a:rPr kumimoji="0" lang="en-US" sz="1000" b="1" i="0" u="none" strike="noStrike" kern="0" cap="none" spc="42" normalizeH="0" baseline="0" noProof="0">
                  <a:ln>
                    <a:noFill/>
                  </a:ln>
                  <a:solidFill>
                    <a:srgbClr val="282828"/>
                  </a:solidFill>
                  <a:effectLst/>
                  <a:uLnTx/>
                  <a:uFillTx/>
                  <a:latin typeface="Segoe UI"/>
                  <a:ea typeface="Roboto" panose="02000000000000000000" pitchFamily="2" charset="0"/>
                  <a:cs typeface="+mn-cs"/>
                </a:rPr>
                <a:t> to accelerate the sales</a:t>
              </a:r>
              <a:r>
                <a:rPr kumimoji="0" lang="en-US" sz="1000" b="0" i="0" u="none" strike="noStrike" kern="0" cap="none" spc="42" normalizeH="0" baseline="0" noProof="0">
                  <a:ln>
                    <a:noFill/>
                  </a:ln>
                  <a:solidFill>
                    <a:srgbClr val="282828"/>
                  </a:solidFill>
                  <a:effectLst/>
                  <a:uLnTx/>
                  <a:uFillTx/>
                  <a:latin typeface="Segoe UI"/>
                  <a:ea typeface="Roboto" panose="02000000000000000000" pitchFamily="2" charset="0"/>
                  <a:cs typeface="+mn-cs"/>
                </a:rPr>
                <a:t> process by pulling in </a:t>
              </a:r>
              <a:r>
                <a:rPr kumimoji="0" lang="en-US" sz="1000" b="1" i="0" u="none" strike="noStrike" kern="0" cap="none" spc="42" normalizeH="0" baseline="0" noProof="0">
                  <a:ln>
                    <a:noFill/>
                  </a:ln>
                  <a:solidFill>
                    <a:srgbClr val="282828"/>
                  </a:solidFill>
                  <a:effectLst/>
                  <a:uLnTx/>
                  <a:uFillTx/>
                  <a:latin typeface="Segoe UI"/>
                  <a:ea typeface="Roboto" panose="02000000000000000000" pitchFamily="2" charset="0"/>
                  <a:cs typeface="+mn-cs"/>
                </a:rPr>
                <a:t>partner on earlier stages </a:t>
              </a:r>
              <a:r>
                <a:rPr kumimoji="0" lang="en-US" sz="1000" b="0" i="0" u="none" strike="noStrike" kern="0" cap="none" spc="42" normalizeH="0" baseline="0" noProof="0">
                  <a:ln>
                    <a:noFill/>
                  </a:ln>
                  <a:solidFill>
                    <a:srgbClr val="282828"/>
                  </a:solidFill>
                  <a:effectLst/>
                  <a:uLnTx/>
                  <a:uFillTx/>
                  <a:latin typeface="Segoe UI"/>
                  <a:ea typeface="Roboto" panose="02000000000000000000" pitchFamily="2" charset="0"/>
                  <a:cs typeface="+mn-cs"/>
                </a:rPr>
                <a:t>of the sales cycle and scaling out capabilities of our field. </a:t>
              </a:r>
              <a:endParaRPr kumimoji="0" lang="cs-CZ" sz="1000" b="0" i="0" u="none" strike="noStrike" kern="0" cap="none" spc="42" normalizeH="0" baseline="0" noProof="0">
                <a:ln>
                  <a:noFill/>
                </a:ln>
                <a:solidFill>
                  <a:srgbClr val="282828"/>
                </a:solidFill>
                <a:effectLst/>
                <a:uLnTx/>
                <a:uFillTx/>
                <a:latin typeface="Segoe UI"/>
                <a:ea typeface="Roboto" panose="02000000000000000000" pitchFamily="2" charset="0"/>
                <a:cs typeface="+mn-cs"/>
              </a:endParaRPr>
            </a:p>
            <a:p>
              <a:pPr marL="171450" marR="0" lvl="0" indent="-171450" algn="l" defTabSz="761719"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000" b="0" i="0" u="none" strike="noStrike" kern="0" cap="none" spc="42" normalizeH="0" baseline="0" noProof="0">
                <a:ln>
                  <a:noFill/>
                </a:ln>
                <a:solidFill>
                  <a:srgbClr val="282828"/>
                </a:solidFill>
                <a:effectLst/>
                <a:uLnTx/>
                <a:uFillTx/>
                <a:latin typeface="Segoe UI"/>
                <a:ea typeface="Roboto" panose="02000000000000000000" pitchFamily="2" charset="0"/>
                <a:cs typeface="+mn-cs"/>
              </a:endParaRPr>
            </a:p>
            <a:p>
              <a:pPr marL="171450" marR="0" lvl="0" indent="-171450" algn="l" defTabSz="761719"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1" i="0" u="none" strike="noStrike" kern="0" cap="none" spc="42" normalizeH="0" baseline="0" noProof="0">
                  <a:ln>
                    <a:noFill/>
                  </a:ln>
                  <a:solidFill>
                    <a:srgbClr val="282828"/>
                  </a:solidFill>
                  <a:effectLst/>
                  <a:uLnTx/>
                  <a:uFillTx/>
                  <a:latin typeface="Segoe UI"/>
                  <a:ea typeface="Roboto" panose="02000000000000000000" pitchFamily="2" charset="0"/>
                  <a:cs typeface="+mn-cs"/>
                </a:rPr>
                <a:t>7 types of In a Day workshops </a:t>
              </a:r>
              <a:r>
                <a:rPr kumimoji="0" lang="en-US" sz="1000" b="0" i="0" u="none" strike="noStrike" kern="0" cap="none" spc="42" normalizeH="0" baseline="0" noProof="0">
                  <a:ln>
                    <a:noFill/>
                  </a:ln>
                  <a:solidFill>
                    <a:srgbClr val="282828"/>
                  </a:solidFill>
                  <a:effectLst/>
                  <a:uLnTx/>
                  <a:uFillTx/>
                  <a:latin typeface="Segoe UI"/>
                  <a:ea typeface="Roboto" panose="02000000000000000000" pitchFamily="2" charset="0"/>
                  <a:cs typeface="+mn-cs"/>
                </a:rPr>
                <a:t>with pre-built presales and lab content for partners to leverage to conduct consistent workshop execution across Azure solution priorities </a:t>
              </a:r>
              <a:endParaRPr kumimoji="0" lang="cs-CZ" sz="1000" b="0" i="0" u="none" strike="noStrike" kern="0" cap="none" spc="42" normalizeH="0" baseline="0" noProof="0">
                <a:ln>
                  <a:noFill/>
                </a:ln>
                <a:solidFill>
                  <a:srgbClr val="282828"/>
                </a:solidFill>
                <a:effectLst/>
                <a:uLnTx/>
                <a:uFillTx/>
                <a:latin typeface="Segoe UI"/>
                <a:ea typeface="Roboto" panose="02000000000000000000" pitchFamily="2" charset="0"/>
                <a:cs typeface="+mn-cs"/>
              </a:endParaRPr>
            </a:p>
            <a:p>
              <a:pPr marL="171450" marR="0" lvl="0" indent="-171450" algn="l" defTabSz="761719"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000" b="0" i="0" u="none" strike="noStrike" kern="0" cap="none" spc="42" normalizeH="0" baseline="0" noProof="0">
                <a:ln>
                  <a:noFill/>
                </a:ln>
                <a:solidFill>
                  <a:srgbClr val="282828"/>
                </a:solidFill>
                <a:effectLst/>
                <a:uLnTx/>
                <a:uFillTx/>
                <a:latin typeface="Segoe UI"/>
                <a:ea typeface="Roboto" panose="02000000000000000000" pitchFamily="2" charset="0"/>
                <a:cs typeface="+mn-cs"/>
              </a:endParaRPr>
            </a:p>
            <a:p>
              <a:pPr marL="171450" marR="0" lvl="0" indent="-171450" algn="l" defTabSz="761719"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1" i="0" u="none" strike="noStrike" kern="0" cap="none" spc="42" normalizeH="0" baseline="0" noProof="0">
                  <a:ln>
                    <a:noFill/>
                  </a:ln>
                  <a:solidFill>
                    <a:srgbClr val="282828"/>
                  </a:solidFill>
                  <a:effectLst/>
                  <a:uLnTx/>
                  <a:uFillTx/>
                  <a:latin typeface="Segoe UI"/>
                  <a:ea typeface="Roboto" panose="02000000000000000000" pitchFamily="2" charset="0"/>
                  <a:cs typeface="+mn-cs"/>
                </a:rPr>
                <a:t>P</a:t>
              </a:r>
              <a:r>
                <a:rPr kumimoji="0" lang="cs-CZ" sz="1000" b="1" i="0" u="none" strike="noStrike" kern="0" cap="none" spc="42" normalizeH="0" baseline="0" noProof="0">
                  <a:ln>
                    <a:noFill/>
                  </a:ln>
                  <a:solidFill>
                    <a:srgbClr val="282828"/>
                  </a:solidFill>
                  <a:effectLst/>
                  <a:uLnTx/>
                  <a:uFillTx/>
                  <a:latin typeface="Segoe UI"/>
                  <a:ea typeface="Roboto" panose="02000000000000000000" pitchFamily="2" charset="0"/>
                  <a:cs typeface="+mn-cs"/>
                </a:rPr>
                <a:t>re-packed content </a:t>
              </a:r>
              <a:r>
                <a:rPr kumimoji="0" lang="cs-CZ" sz="1000" b="0" i="0" u="none" strike="noStrike" kern="0" cap="none" spc="42" normalizeH="0" baseline="0" noProof="0">
                  <a:ln>
                    <a:noFill/>
                  </a:ln>
                  <a:solidFill>
                    <a:srgbClr val="282828"/>
                  </a:solidFill>
                  <a:effectLst/>
                  <a:uLnTx/>
                  <a:uFillTx/>
                  <a:latin typeface="Segoe UI"/>
                  <a:ea typeface="Roboto" panose="02000000000000000000" pitchFamily="2" charset="0"/>
                  <a:cs typeface="+mn-cs"/>
                </a:rPr>
                <a:t>f</a:t>
              </a:r>
              <a:r>
                <a:rPr kumimoji="0" lang="en-US" sz="1000" b="0" i="0" u="none" strike="noStrike" kern="0" cap="none" spc="42" normalizeH="0" baseline="0" noProof="0">
                  <a:ln>
                    <a:noFill/>
                  </a:ln>
                  <a:solidFill>
                    <a:srgbClr val="282828"/>
                  </a:solidFill>
                  <a:effectLst/>
                  <a:uLnTx/>
                  <a:uFillTx/>
                  <a:latin typeface="Segoe UI"/>
                  <a:ea typeface="Roboto" panose="02000000000000000000" pitchFamily="2" charset="0"/>
                  <a:cs typeface="+mn-cs"/>
                </a:rPr>
                <a:t>or partners to deliver workshops </a:t>
              </a:r>
              <a:r>
                <a:rPr kumimoji="0" lang="cs-CZ" sz="1000" b="0" i="0" u="none" strike="noStrike" kern="0" cap="none" spc="42" normalizeH="0" baseline="0" noProof="0">
                  <a:ln>
                    <a:noFill/>
                  </a:ln>
                  <a:solidFill>
                    <a:srgbClr val="282828"/>
                  </a:solidFill>
                  <a:effectLst/>
                  <a:uLnTx/>
                  <a:uFillTx/>
                  <a:latin typeface="Segoe UI"/>
                  <a:ea typeface="Roboto" panose="02000000000000000000" pitchFamily="2" charset="0"/>
                  <a:cs typeface="+mn-cs"/>
                </a:rPr>
                <a:t>(1:few, 1:many)</a:t>
              </a:r>
            </a:p>
            <a:p>
              <a:pPr marL="171450" marR="0" lvl="0" indent="-171450" algn="l" defTabSz="761719"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cs-CZ" sz="1000" b="0" i="0" u="none" strike="noStrike" kern="0" cap="none" spc="42" normalizeH="0" baseline="0" noProof="0">
                <a:ln>
                  <a:noFill/>
                </a:ln>
                <a:solidFill>
                  <a:srgbClr val="282828"/>
                </a:solidFill>
                <a:effectLst/>
                <a:uLnTx/>
                <a:uFillTx/>
                <a:latin typeface="Segoe UI"/>
                <a:ea typeface="Roboto" panose="02000000000000000000" pitchFamily="2" charset="0"/>
                <a:cs typeface="+mn-cs"/>
              </a:endParaRPr>
            </a:p>
            <a:p>
              <a:pPr marL="171450" marR="0" lvl="0" indent="-171450" algn="l" defTabSz="761719"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1" i="0" u="none" strike="noStrike" kern="0" cap="none" spc="42" normalizeH="0" baseline="0" noProof="0">
                  <a:ln>
                    <a:noFill/>
                  </a:ln>
                  <a:solidFill>
                    <a:srgbClr val="282828"/>
                  </a:solidFill>
                  <a:effectLst/>
                  <a:uLnTx/>
                  <a:uFillTx/>
                  <a:latin typeface="Segoe UI"/>
                  <a:ea typeface="Roboto" panose="02000000000000000000" pitchFamily="2" charset="0"/>
                  <a:cs typeface="+mn-cs"/>
                </a:rPr>
                <a:t>Each workshop </a:t>
              </a:r>
              <a:r>
                <a:rPr kumimoji="0" lang="en-US" sz="1000" b="0" i="0" u="none" strike="noStrike" kern="0" cap="none" spc="42" normalizeH="0" baseline="0" noProof="0">
                  <a:ln>
                    <a:noFill/>
                  </a:ln>
                  <a:solidFill>
                    <a:srgbClr val="282828"/>
                  </a:solidFill>
                  <a:effectLst/>
                  <a:uLnTx/>
                  <a:uFillTx/>
                  <a:latin typeface="Segoe UI"/>
                  <a:ea typeface="Roboto" panose="02000000000000000000" pitchFamily="2" charset="0"/>
                  <a:cs typeface="+mn-cs"/>
                </a:rPr>
                <a:t>includes topical scenario-based</a:t>
              </a:r>
              <a:r>
                <a:rPr kumimoji="0" lang="en-US" sz="1000" b="1" i="0" u="none" strike="noStrike" kern="0" cap="none" spc="42" normalizeH="0" baseline="0" noProof="0">
                  <a:ln>
                    <a:noFill/>
                  </a:ln>
                  <a:solidFill>
                    <a:srgbClr val="282828"/>
                  </a:solidFill>
                  <a:effectLst/>
                  <a:uLnTx/>
                  <a:uFillTx/>
                  <a:latin typeface="Segoe UI"/>
                  <a:ea typeface="Roboto" panose="02000000000000000000" pitchFamily="2" charset="0"/>
                  <a:cs typeface="+mn-cs"/>
                </a:rPr>
                <a:t> content</a:t>
              </a:r>
              <a:r>
                <a:rPr kumimoji="0" lang="en-US" sz="1000" b="0" i="0" u="none" strike="noStrike" kern="0" cap="none" spc="42" normalizeH="0" baseline="0" noProof="0">
                  <a:ln>
                    <a:noFill/>
                  </a:ln>
                  <a:solidFill>
                    <a:srgbClr val="282828"/>
                  </a:solidFill>
                  <a:effectLst/>
                  <a:uLnTx/>
                  <a:uFillTx/>
                  <a:latin typeface="Segoe UI"/>
                  <a:ea typeface="Roboto" panose="02000000000000000000" pitchFamily="2" charset="0"/>
                  <a:cs typeface="+mn-cs"/>
                </a:rPr>
                <a:t>, followed by a whiteboard design session, and concluding with hands-on lab(s). Workshops are designed to be delivered digital/in-person.</a:t>
              </a:r>
            </a:p>
            <a:p>
              <a:pPr marL="171450" marR="0" lvl="0" indent="-171450" algn="l" defTabSz="761719"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050" b="0" i="0" u="none" strike="noStrike" kern="0" cap="none" spc="42" normalizeH="0" baseline="0" noProof="0">
                <a:ln>
                  <a:noFill/>
                </a:ln>
                <a:solidFill>
                  <a:srgbClr val="282828"/>
                </a:solidFill>
                <a:effectLst/>
                <a:uLnTx/>
                <a:uFillTx/>
                <a:latin typeface="Segoe UI"/>
                <a:ea typeface="Roboto" panose="02000000000000000000" pitchFamily="2" charset="0"/>
                <a:cs typeface="+mn-cs"/>
              </a:endParaRPr>
            </a:p>
          </p:txBody>
        </p:sp>
      </p:grpSp>
      <p:graphicFrame>
        <p:nvGraphicFramePr>
          <p:cNvPr id="98" name="Table 26">
            <a:extLst>
              <a:ext uri="{FF2B5EF4-FFF2-40B4-BE49-F238E27FC236}">
                <a16:creationId xmlns:a16="http://schemas.microsoft.com/office/drawing/2014/main" id="{FF037729-F7A4-40FB-9BE9-B6A2CB686E70}"/>
              </a:ext>
            </a:extLst>
          </p:cNvPr>
          <p:cNvGraphicFramePr>
            <a:graphicFrameLocks noGrp="1"/>
          </p:cNvGraphicFramePr>
          <p:nvPr/>
        </p:nvGraphicFramePr>
        <p:xfrm>
          <a:off x="68901" y="3314533"/>
          <a:ext cx="11956865" cy="3145125"/>
        </p:xfrm>
        <a:graphic>
          <a:graphicData uri="http://schemas.openxmlformats.org/drawingml/2006/table">
            <a:tbl>
              <a:tblPr firstCol="1" bandRow="1"/>
              <a:tblGrid>
                <a:gridCol w="1441888">
                  <a:extLst>
                    <a:ext uri="{9D8B030D-6E8A-4147-A177-3AD203B41FA5}">
                      <a16:colId xmlns:a16="http://schemas.microsoft.com/office/drawing/2014/main" val="3089257245"/>
                    </a:ext>
                  </a:extLst>
                </a:gridCol>
                <a:gridCol w="1469175">
                  <a:extLst>
                    <a:ext uri="{9D8B030D-6E8A-4147-A177-3AD203B41FA5}">
                      <a16:colId xmlns:a16="http://schemas.microsoft.com/office/drawing/2014/main" val="4018887713"/>
                    </a:ext>
                  </a:extLst>
                </a:gridCol>
                <a:gridCol w="1453243">
                  <a:extLst>
                    <a:ext uri="{9D8B030D-6E8A-4147-A177-3AD203B41FA5}">
                      <a16:colId xmlns:a16="http://schemas.microsoft.com/office/drawing/2014/main" val="2575706661"/>
                    </a:ext>
                  </a:extLst>
                </a:gridCol>
                <a:gridCol w="1473855">
                  <a:extLst>
                    <a:ext uri="{9D8B030D-6E8A-4147-A177-3AD203B41FA5}">
                      <a16:colId xmlns:a16="http://schemas.microsoft.com/office/drawing/2014/main" val="696727002"/>
                    </a:ext>
                  </a:extLst>
                </a:gridCol>
                <a:gridCol w="1529676">
                  <a:extLst>
                    <a:ext uri="{9D8B030D-6E8A-4147-A177-3AD203B41FA5}">
                      <a16:colId xmlns:a16="http://schemas.microsoft.com/office/drawing/2014/main" val="2153416823"/>
                    </a:ext>
                  </a:extLst>
                </a:gridCol>
                <a:gridCol w="1529676">
                  <a:extLst>
                    <a:ext uri="{9D8B030D-6E8A-4147-A177-3AD203B41FA5}">
                      <a16:colId xmlns:a16="http://schemas.microsoft.com/office/drawing/2014/main" val="2566580403"/>
                    </a:ext>
                  </a:extLst>
                </a:gridCol>
                <a:gridCol w="1529676">
                  <a:extLst>
                    <a:ext uri="{9D8B030D-6E8A-4147-A177-3AD203B41FA5}">
                      <a16:colId xmlns:a16="http://schemas.microsoft.com/office/drawing/2014/main" val="57146848"/>
                    </a:ext>
                  </a:extLst>
                </a:gridCol>
                <a:gridCol w="1529676">
                  <a:extLst>
                    <a:ext uri="{9D8B030D-6E8A-4147-A177-3AD203B41FA5}">
                      <a16:colId xmlns:a16="http://schemas.microsoft.com/office/drawing/2014/main" val="1519034224"/>
                    </a:ext>
                  </a:extLst>
                </a:gridCol>
              </a:tblGrid>
              <a:tr h="276219">
                <a:tc>
                  <a:txBody>
                    <a:bodyPr/>
                    <a:lstStyle>
                      <a:lvl1pPr marL="0" algn="l" defTabSz="914367" rtl="0" eaLnBrk="1" latinLnBrk="0" hangingPunct="1">
                        <a:defRPr sz="1765" b="1" kern="1200">
                          <a:solidFill>
                            <a:schemeClr val="lt1"/>
                          </a:solidFill>
                          <a:latin typeface="Segoe UI Semilight"/>
                        </a:defRPr>
                      </a:lvl1pPr>
                      <a:lvl2pPr marL="457183" algn="l" defTabSz="914367" rtl="0" eaLnBrk="1" latinLnBrk="0" hangingPunct="1">
                        <a:defRPr sz="1765" b="1" kern="1200">
                          <a:solidFill>
                            <a:schemeClr val="lt1"/>
                          </a:solidFill>
                          <a:latin typeface="Segoe UI Semilight"/>
                        </a:defRPr>
                      </a:lvl2pPr>
                      <a:lvl3pPr marL="914367" algn="l" defTabSz="914367" rtl="0" eaLnBrk="1" latinLnBrk="0" hangingPunct="1">
                        <a:defRPr sz="1765" b="1" kern="1200">
                          <a:solidFill>
                            <a:schemeClr val="lt1"/>
                          </a:solidFill>
                          <a:latin typeface="Segoe UI Semilight"/>
                        </a:defRPr>
                      </a:lvl3pPr>
                      <a:lvl4pPr marL="1371550" algn="l" defTabSz="914367" rtl="0" eaLnBrk="1" latinLnBrk="0" hangingPunct="1">
                        <a:defRPr sz="1765" b="1" kern="1200">
                          <a:solidFill>
                            <a:schemeClr val="lt1"/>
                          </a:solidFill>
                          <a:latin typeface="Segoe UI Semilight"/>
                        </a:defRPr>
                      </a:lvl4pPr>
                      <a:lvl5pPr marL="1828734" algn="l" defTabSz="914367" rtl="0" eaLnBrk="1" latinLnBrk="0" hangingPunct="1">
                        <a:defRPr sz="1765" b="1" kern="1200">
                          <a:solidFill>
                            <a:schemeClr val="lt1"/>
                          </a:solidFill>
                          <a:latin typeface="Segoe UI Semilight"/>
                        </a:defRPr>
                      </a:lvl5pPr>
                      <a:lvl6pPr marL="2285918" algn="l" defTabSz="914367" rtl="0" eaLnBrk="1" latinLnBrk="0" hangingPunct="1">
                        <a:defRPr sz="1765" b="1" kern="1200">
                          <a:solidFill>
                            <a:schemeClr val="lt1"/>
                          </a:solidFill>
                          <a:latin typeface="Segoe UI Semilight"/>
                        </a:defRPr>
                      </a:lvl6pPr>
                      <a:lvl7pPr marL="2743101" algn="l" defTabSz="914367" rtl="0" eaLnBrk="1" latinLnBrk="0" hangingPunct="1">
                        <a:defRPr sz="1765" b="1" kern="1200">
                          <a:solidFill>
                            <a:schemeClr val="lt1"/>
                          </a:solidFill>
                          <a:latin typeface="Segoe UI Semilight"/>
                        </a:defRPr>
                      </a:lvl7pPr>
                      <a:lvl8pPr marL="3200284" algn="l" defTabSz="914367" rtl="0" eaLnBrk="1" latinLnBrk="0" hangingPunct="1">
                        <a:defRPr sz="1765" b="1" kern="1200">
                          <a:solidFill>
                            <a:schemeClr val="lt1"/>
                          </a:solidFill>
                          <a:latin typeface="Segoe UI Semilight"/>
                        </a:defRPr>
                      </a:lvl8pPr>
                      <a:lvl9pPr marL="3657469" algn="l" defTabSz="914367" rtl="0" eaLnBrk="1" latinLnBrk="0" hangingPunct="1">
                        <a:defRPr sz="1765" b="1" kern="1200">
                          <a:solidFill>
                            <a:schemeClr val="lt1"/>
                          </a:solidFill>
                          <a:latin typeface="Segoe UI Semilight"/>
                        </a:defRPr>
                      </a:lvl9pPr>
                    </a:lstStyle>
                    <a:p>
                      <a:endParaRPr lang="cs-CZ" sz="1000">
                        <a:latin typeface="Segoe UI (Body)"/>
                        <a:cs typeface="Segoe UI" panose="020B0502040204020203" pitchFamily="34" charset="0"/>
                      </a:endParaRPr>
                    </a:p>
                    <a:p>
                      <a:r>
                        <a:rPr lang="en-US" sz="1000">
                          <a:latin typeface="Segoe UI (Body)"/>
                          <a:cs typeface="Segoe UI" panose="020B0502040204020203" pitchFamily="34" charset="0"/>
                        </a:rPr>
                        <a:t>Pain points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000">
                          <a:latin typeface="Segoe UI (Body)"/>
                          <a:cs typeface="Segoe UI" panose="020B0502040204020203" pitchFamily="34" charset="0"/>
                        </a:rPr>
                        <a:t>VM security, compliance, cost. incl Linux</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4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000">
                          <a:latin typeface="Segoe UI (Body)"/>
                          <a:cs typeface="Segoe UI" panose="020B0502040204020203" pitchFamily="34" charset="0"/>
                        </a:rPr>
                        <a:t>Security, compliance, scale, cost</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4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000">
                          <a:latin typeface="Segoe UI (Body)"/>
                          <a:cs typeface="Segoe UI" panose="020B0502040204020203" pitchFamily="34" charset="0"/>
                        </a:rPr>
                        <a:t>Remote work, VDI,  security, Citrix/VMW</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4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000">
                          <a:latin typeface="Segoe UI (Body)"/>
                          <a:cs typeface="Segoe UI" panose="020B0502040204020203" pitchFamily="34" charset="0"/>
                        </a:rPr>
                        <a:t>Business insights, time to market, digital transformation</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4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000">
                          <a:latin typeface="Segoe UI (Body)"/>
                          <a:cs typeface="Segoe UI" panose="020B0502040204020203" pitchFamily="34" charset="0"/>
                        </a:rPr>
                        <a:t>Standard tools/frameworks, time to build models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4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000">
                          <a:latin typeface="Segoe UI (Body)"/>
                          <a:cs typeface="Segoe UI" panose="020B0502040204020203" pitchFamily="34" charset="0"/>
                        </a:rPr>
                        <a:t>Microservices, Kubernetes, DevOps w/GitHub</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4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000">
                          <a:latin typeface="Segoe UI (Body)"/>
                          <a:cs typeface="Segoe UI" panose="020B0502040204020203" pitchFamily="34" charset="0"/>
                        </a:rPr>
                        <a:t>Sustain vs new, adopting, integrating new tech</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40000"/>
                      </a:srgbClr>
                    </a:solidFill>
                  </a:tcPr>
                </a:tc>
                <a:extLst>
                  <a:ext uri="{0D108BD9-81ED-4DB2-BD59-A6C34878D82A}">
                    <a16:rowId xmlns:a16="http://schemas.microsoft.com/office/drawing/2014/main" val="1023767905"/>
                  </a:ext>
                </a:extLst>
              </a:tr>
              <a:tr h="601038">
                <a:tc>
                  <a:txBody>
                    <a:bodyPr/>
                    <a:lstStyle>
                      <a:lvl1pPr marL="0" algn="l" defTabSz="914367" rtl="0" eaLnBrk="1" latinLnBrk="0" hangingPunct="1">
                        <a:defRPr sz="1765" b="1" kern="1200">
                          <a:solidFill>
                            <a:schemeClr val="lt1"/>
                          </a:solidFill>
                          <a:latin typeface="Segoe UI Semilight"/>
                        </a:defRPr>
                      </a:lvl1pPr>
                      <a:lvl2pPr marL="457183" algn="l" defTabSz="914367" rtl="0" eaLnBrk="1" latinLnBrk="0" hangingPunct="1">
                        <a:defRPr sz="1765" b="1" kern="1200">
                          <a:solidFill>
                            <a:schemeClr val="lt1"/>
                          </a:solidFill>
                          <a:latin typeface="Segoe UI Semilight"/>
                        </a:defRPr>
                      </a:lvl2pPr>
                      <a:lvl3pPr marL="914367" algn="l" defTabSz="914367" rtl="0" eaLnBrk="1" latinLnBrk="0" hangingPunct="1">
                        <a:defRPr sz="1765" b="1" kern="1200">
                          <a:solidFill>
                            <a:schemeClr val="lt1"/>
                          </a:solidFill>
                          <a:latin typeface="Segoe UI Semilight"/>
                        </a:defRPr>
                      </a:lvl3pPr>
                      <a:lvl4pPr marL="1371550" algn="l" defTabSz="914367" rtl="0" eaLnBrk="1" latinLnBrk="0" hangingPunct="1">
                        <a:defRPr sz="1765" b="1" kern="1200">
                          <a:solidFill>
                            <a:schemeClr val="lt1"/>
                          </a:solidFill>
                          <a:latin typeface="Segoe UI Semilight"/>
                        </a:defRPr>
                      </a:lvl4pPr>
                      <a:lvl5pPr marL="1828734" algn="l" defTabSz="914367" rtl="0" eaLnBrk="1" latinLnBrk="0" hangingPunct="1">
                        <a:defRPr sz="1765" b="1" kern="1200">
                          <a:solidFill>
                            <a:schemeClr val="lt1"/>
                          </a:solidFill>
                          <a:latin typeface="Segoe UI Semilight"/>
                        </a:defRPr>
                      </a:lvl5pPr>
                      <a:lvl6pPr marL="2285918" algn="l" defTabSz="914367" rtl="0" eaLnBrk="1" latinLnBrk="0" hangingPunct="1">
                        <a:defRPr sz="1765" b="1" kern="1200">
                          <a:solidFill>
                            <a:schemeClr val="lt1"/>
                          </a:solidFill>
                          <a:latin typeface="Segoe UI Semilight"/>
                        </a:defRPr>
                      </a:lvl6pPr>
                      <a:lvl7pPr marL="2743101" algn="l" defTabSz="914367" rtl="0" eaLnBrk="1" latinLnBrk="0" hangingPunct="1">
                        <a:defRPr sz="1765" b="1" kern="1200">
                          <a:solidFill>
                            <a:schemeClr val="lt1"/>
                          </a:solidFill>
                          <a:latin typeface="Segoe UI Semilight"/>
                        </a:defRPr>
                      </a:lvl7pPr>
                      <a:lvl8pPr marL="3200284" algn="l" defTabSz="914367" rtl="0" eaLnBrk="1" latinLnBrk="0" hangingPunct="1">
                        <a:defRPr sz="1765" b="1" kern="1200">
                          <a:solidFill>
                            <a:schemeClr val="lt1"/>
                          </a:solidFill>
                          <a:latin typeface="Segoe UI Semilight"/>
                        </a:defRPr>
                      </a:lvl8pPr>
                      <a:lvl9pPr marL="3657469" algn="l" defTabSz="914367" rtl="0" eaLnBrk="1" latinLnBrk="0" hangingPunct="1">
                        <a:defRPr sz="1765" b="1" kern="1200">
                          <a:solidFill>
                            <a:schemeClr val="lt1"/>
                          </a:solidFill>
                          <a:latin typeface="Segoe UI Semilight"/>
                        </a:defRPr>
                      </a:lvl9pPr>
                    </a:lstStyle>
                    <a:p>
                      <a:r>
                        <a:rPr lang="en-US" sz="1000">
                          <a:latin typeface="Segoe UI (Body)"/>
                          <a:cs typeface="Segoe UI" panose="020B0502040204020203" pitchFamily="34" charset="0"/>
                        </a:rPr>
                        <a:t>“In a Day” motion</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cs-CZ" sz="1000" b="1">
                          <a:latin typeface="Segoe UI (Body)"/>
                          <a:cs typeface="Segoe UI" panose="020B0502040204020203" pitchFamily="34" charset="0"/>
                        </a:rPr>
                        <a:t>Server Migration in a Day</a:t>
                      </a:r>
                      <a:endParaRPr lang="en-US" sz="1000" b="1">
                        <a:latin typeface="Segoe UI (Body)"/>
                        <a:cs typeface="Segoe UI" panose="020B0502040204020203"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2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000" b="1">
                          <a:latin typeface="Segoe UI (Body)"/>
                          <a:cs typeface="Segoe UI" panose="020B0502040204020203" pitchFamily="34" charset="0"/>
                        </a:rPr>
                        <a:t>Data Modernization in a Day</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2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cs-CZ" sz="1000" b="1">
                          <a:latin typeface="Segoe UI (Body)"/>
                          <a:cs typeface="Segoe UI" panose="020B0502040204020203" pitchFamily="34" charset="0"/>
                        </a:rPr>
                        <a:t>WVD in a Day</a:t>
                      </a:r>
                      <a:endParaRPr lang="en-US" sz="1000" b="1">
                        <a:latin typeface="Segoe UI (Body)"/>
                        <a:cs typeface="Segoe UI" panose="020B0502040204020203"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2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000" b="1">
                          <a:latin typeface="Segoe UI (Body)"/>
                          <a:cs typeface="Segoe UI" panose="020B0502040204020203" pitchFamily="34" charset="0"/>
                        </a:rPr>
                        <a:t>Analytics in a Day</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2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a:latin typeface="Segoe UI (Body)"/>
                          <a:cs typeface="Segoe UI" panose="020B0502040204020203" pitchFamily="34" charset="0"/>
                        </a:rPr>
                        <a:t>AI in a Day</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2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000" b="1">
                          <a:latin typeface="Segoe UI (Body)"/>
                          <a:cs typeface="Segoe UI" panose="020B0502040204020203" pitchFamily="34" charset="0"/>
                        </a:rPr>
                        <a:t>Cloud Native in a Day</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2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cs-CZ" sz="1000" b="1">
                          <a:latin typeface="Segoe UI (Body)"/>
                          <a:cs typeface="Segoe UI" panose="020B0502040204020203" pitchFamily="34" charset="0"/>
                        </a:rPr>
                        <a:t>.NET APP Mod in a Day</a:t>
                      </a:r>
                      <a:endParaRPr lang="en-US" sz="1000" b="1">
                        <a:latin typeface="Segoe UI (Body)"/>
                        <a:cs typeface="Segoe UI" panose="020B0502040204020203"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20000"/>
                      </a:srgbClr>
                    </a:solidFill>
                  </a:tcPr>
                </a:tc>
                <a:extLst>
                  <a:ext uri="{0D108BD9-81ED-4DB2-BD59-A6C34878D82A}">
                    <a16:rowId xmlns:a16="http://schemas.microsoft.com/office/drawing/2014/main" val="3515930238"/>
                  </a:ext>
                </a:extLst>
              </a:tr>
              <a:tr h="264457">
                <a:tc>
                  <a:txBody>
                    <a:bodyPr/>
                    <a:lstStyle>
                      <a:lvl1pPr marL="0" algn="l" defTabSz="914367" rtl="0" eaLnBrk="1" latinLnBrk="0" hangingPunct="1">
                        <a:defRPr sz="1765" b="1" kern="1200">
                          <a:solidFill>
                            <a:schemeClr val="lt1"/>
                          </a:solidFill>
                          <a:latin typeface="Segoe UI Semilight"/>
                        </a:defRPr>
                      </a:lvl1pPr>
                      <a:lvl2pPr marL="457183" algn="l" defTabSz="914367" rtl="0" eaLnBrk="1" latinLnBrk="0" hangingPunct="1">
                        <a:defRPr sz="1765" b="1" kern="1200">
                          <a:solidFill>
                            <a:schemeClr val="lt1"/>
                          </a:solidFill>
                          <a:latin typeface="Segoe UI Semilight"/>
                        </a:defRPr>
                      </a:lvl2pPr>
                      <a:lvl3pPr marL="914367" algn="l" defTabSz="914367" rtl="0" eaLnBrk="1" latinLnBrk="0" hangingPunct="1">
                        <a:defRPr sz="1765" b="1" kern="1200">
                          <a:solidFill>
                            <a:schemeClr val="lt1"/>
                          </a:solidFill>
                          <a:latin typeface="Segoe UI Semilight"/>
                        </a:defRPr>
                      </a:lvl3pPr>
                      <a:lvl4pPr marL="1371550" algn="l" defTabSz="914367" rtl="0" eaLnBrk="1" latinLnBrk="0" hangingPunct="1">
                        <a:defRPr sz="1765" b="1" kern="1200">
                          <a:solidFill>
                            <a:schemeClr val="lt1"/>
                          </a:solidFill>
                          <a:latin typeface="Segoe UI Semilight"/>
                        </a:defRPr>
                      </a:lvl4pPr>
                      <a:lvl5pPr marL="1828734" algn="l" defTabSz="914367" rtl="0" eaLnBrk="1" latinLnBrk="0" hangingPunct="1">
                        <a:defRPr sz="1765" b="1" kern="1200">
                          <a:solidFill>
                            <a:schemeClr val="lt1"/>
                          </a:solidFill>
                          <a:latin typeface="Segoe UI Semilight"/>
                        </a:defRPr>
                      </a:lvl5pPr>
                      <a:lvl6pPr marL="2285918" algn="l" defTabSz="914367" rtl="0" eaLnBrk="1" latinLnBrk="0" hangingPunct="1">
                        <a:defRPr sz="1765" b="1" kern="1200">
                          <a:solidFill>
                            <a:schemeClr val="lt1"/>
                          </a:solidFill>
                          <a:latin typeface="Segoe UI Semilight"/>
                        </a:defRPr>
                      </a:lvl6pPr>
                      <a:lvl7pPr marL="2743101" algn="l" defTabSz="914367" rtl="0" eaLnBrk="1" latinLnBrk="0" hangingPunct="1">
                        <a:defRPr sz="1765" b="1" kern="1200">
                          <a:solidFill>
                            <a:schemeClr val="lt1"/>
                          </a:solidFill>
                          <a:latin typeface="Segoe UI Semilight"/>
                        </a:defRPr>
                      </a:lvl7pPr>
                      <a:lvl8pPr marL="3200284" algn="l" defTabSz="914367" rtl="0" eaLnBrk="1" latinLnBrk="0" hangingPunct="1">
                        <a:defRPr sz="1765" b="1" kern="1200">
                          <a:solidFill>
                            <a:schemeClr val="lt1"/>
                          </a:solidFill>
                          <a:latin typeface="Segoe UI Semilight"/>
                        </a:defRPr>
                      </a:lvl8pPr>
                      <a:lvl9pPr marL="3657469" algn="l" defTabSz="914367" rtl="0" eaLnBrk="1" latinLnBrk="0" hangingPunct="1">
                        <a:defRPr sz="1765" b="1" kern="1200">
                          <a:solidFill>
                            <a:schemeClr val="lt1"/>
                          </a:solidFill>
                          <a:latin typeface="Segoe UI Semilight"/>
                        </a:defRPr>
                      </a:lvl9pPr>
                    </a:lstStyle>
                    <a:p>
                      <a:r>
                        <a:rPr lang="cs-CZ" sz="1000">
                          <a:latin typeface="Segoe UI (Body)"/>
                          <a:cs typeface="Segoe UI" panose="020B0502040204020203" pitchFamily="34" charset="0"/>
                        </a:rPr>
                        <a:t>Persona</a:t>
                      </a:r>
                      <a:endParaRPr lang="en-US" sz="1000">
                        <a:latin typeface="Segoe UI (Body)"/>
                        <a:cs typeface="Segoe UI" panose="020B0502040204020203"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000">
                          <a:latin typeface="Segoe UI (Body)"/>
                          <a:cs typeface="Segoe UI" panose="020B0502040204020203" pitchFamily="34" charset="0"/>
                        </a:rPr>
                        <a:t>IT Pro /TDM</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4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000">
                          <a:latin typeface="Segoe UI (Body)"/>
                          <a:cs typeface="Segoe UI" panose="020B0502040204020203" pitchFamily="34" charset="0"/>
                        </a:rPr>
                        <a:t>DBA/ TDM</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4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000">
                          <a:latin typeface="Segoe UI (Body)"/>
                          <a:cs typeface="Segoe UI" panose="020B0502040204020203" pitchFamily="34" charset="0"/>
                        </a:rPr>
                        <a:t>BDM/ CXO</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4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000">
                          <a:latin typeface="Segoe UI (Body)"/>
                          <a:cs typeface="Segoe UI" panose="020B0502040204020203" pitchFamily="34" charset="0"/>
                        </a:rPr>
                        <a:t>BDM/ CXO</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4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000">
                          <a:latin typeface="Segoe UI (Body)"/>
                          <a:cs typeface="Segoe UI" panose="020B0502040204020203" pitchFamily="34" charset="0"/>
                        </a:rPr>
                        <a:t>Data Scientist</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4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000">
                          <a:latin typeface="Segoe UI (Body)"/>
                          <a:cs typeface="Segoe UI" panose="020B0502040204020203" pitchFamily="34" charset="0"/>
                        </a:rPr>
                        <a:t>Dev/TDM</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4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000">
                          <a:latin typeface="Segoe UI (Body)"/>
                          <a:cs typeface="Segoe UI" panose="020B0502040204020203" pitchFamily="34" charset="0"/>
                        </a:rPr>
                        <a:t>Dev/TDM</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40000"/>
                      </a:srgbClr>
                    </a:solidFill>
                  </a:tcPr>
                </a:tc>
                <a:extLst>
                  <a:ext uri="{0D108BD9-81ED-4DB2-BD59-A6C34878D82A}">
                    <a16:rowId xmlns:a16="http://schemas.microsoft.com/office/drawing/2014/main" val="3979842254"/>
                  </a:ext>
                </a:extLst>
              </a:tr>
              <a:tr h="264457">
                <a:tc>
                  <a:txBody>
                    <a:bodyPr/>
                    <a:lstStyle>
                      <a:lvl1pPr marL="0" algn="l" defTabSz="914367" rtl="0" eaLnBrk="1" latinLnBrk="0" hangingPunct="1">
                        <a:defRPr sz="1765" b="1" kern="1200">
                          <a:solidFill>
                            <a:schemeClr val="lt1"/>
                          </a:solidFill>
                          <a:latin typeface="Segoe UI Semilight"/>
                        </a:defRPr>
                      </a:lvl1pPr>
                      <a:lvl2pPr marL="457183" algn="l" defTabSz="914367" rtl="0" eaLnBrk="1" latinLnBrk="0" hangingPunct="1">
                        <a:defRPr sz="1765" b="1" kern="1200">
                          <a:solidFill>
                            <a:schemeClr val="lt1"/>
                          </a:solidFill>
                          <a:latin typeface="Segoe UI Semilight"/>
                        </a:defRPr>
                      </a:lvl2pPr>
                      <a:lvl3pPr marL="914367" algn="l" defTabSz="914367" rtl="0" eaLnBrk="1" latinLnBrk="0" hangingPunct="1">
                        <a:defRPr sz="1765" b="1" kern="1200">
                          <a:solidFill>
                            <a:schemeClr val="lt1"/>
                          </a:solidFill>
                          <a:latin typeface="Segoe UI Semilight"/>
                        </a:defRPr>
                      </a:lvl3pPr>
                      <a:lvl4pPr marL="1371550" algn="l" defTabSz="914367" rtl="0" eaLnBrk="1" latinLnBrk="0" hangingPunct="1">
                        <a:defRPr sz="1765" b="1" kern="1200">
                          <a:solidFill>
                            <a:schemeClr val="lt1"/>
                          </a:solidFill>
                          <a:latin typeface="Segoe UI Semilight"/>
                        </a:defRPr>
                      </a:lvl4pPr>
                      <a:lvl5pPr marL="1828734" algn="l" defTabSz="914367" rtl="0" eaLnBrk="1" latinLnBrk="0" hangingPunct="1">
                        <a:defRPr sz="1765" b="1" kern="1200">
                          <a:solidFill>
                            <a:schemeClr val="lt1"/>
                          </a:solidFill>
                          <a:latin typeface="Segoe UI Semilight"/>
                        </a:defRPr>
                      </a:lvl5pPr>
                      <a:lvl6pPr marL="2285918" algn="l" defTabSz="914367" rtl="0" eaLnBrk="1" latinLnBrk="0" hangingPunct="1">
                        <a:defRPr sz="1765" b="1" kern="1200">
                          <a:solidFill>
                            <a:schemeClr val="lt1"/>
                          </a:solidFill>
                          <a:latin typeface="Segoe UI Semilight"/>
                        </a:defRPr>
                      </a:lvl6pPr>
                      <a:lvl7pPr marL="2743101" algn="l" defTabSz="914367" rtl="0" eaLnBrk="1" latinLnBrk="0" hangingPunct="1">
                        <a:defRPr sz="1765" b="1" kern="1200">
                          <a:solidFill>
                            <a:schemeClr val="lt1"/>
                          </a:solidFill>
                          <a:latin typeface="Segoe UI Semilight"/>
                        </a:defRPr>
                      </a:lvl7pPr>
                      <a:lvl8pPr marL="3200284" algn="l" defTabSz="914367" rtl="0" eaLnBrk="1" latinLnBrk="0" hangingPunct="1">
                        <a:defRPr sz="1765" b="1" kern="1200">
                          <a:solidFill>
                            <a:schemeClr val="lt1"/>
                          </a:solidFill>
                          <a:latin typeface="Segoe UI Semilight"/>
                        </a:defRPr>
                      </a:lvl8pPr>
                      <a:lvl9pPr marL="3657469" algn="l" defTabSz="914367" rtl="0" eaLnBrk="1" latinLnBrk="0" hangingPunct="1">
                        <a:defRPr sz="1765" b="1" kern="1200">
                          <a:solidFill>
                            <a:schemeClr val="lt1"/>
                          </a:solidFill>
                          <a:latin typeface="Segoe UI Semilight"/>
                        </a:defRPr>
                      </a:lvl9pPr>
                    </a:lstStyle>
                    <a:p>
                      <a:r>
                        <a:rPr lang="en-US" sz="1000">
                          <a:latin typeface="Segoe UI (Body)"/>
                          <a:cs typeface="Segoe UI" panose="020B0502040204020203" pitchFamily="34" charset="0"/>
                        </a:rPr>
                        <a:t>Current status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cs-CZ" sz="1000">
                          <a:latin typeface="Segoe UI (Body)"/>
                          <a:cs typeface="Segoe UI" panose="020B0502040204020203" pitchFamily="34" charset="0"/>
                        </a:rPr>
                        <a:t>FY21 Q1</a:t>
                      </a:r>
                      <a:endParaRPr lang="en-US" sz="1000">
                        <a:latin typeface="Segoe UI (Body)"/>
                        <a:cs typeface="Segoe UI" panose="020B0502040204020203"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2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cs-CZ" sz="1000">
                          <a:latin typeface="Segoe UI (Body)"/>
                          <a:cs typeface="Segoe UI" panose="020B0502040204020203" pitchFamily="34" charset="0"/>
                        </a:rPr>
                        <a:t>CEE </a:t>
                      </a:r>
                      <a:r>
                        <a:rPr lang="en-US" sz="1000">
                          <a:latin typeface="Segoe UI (Body)"/>
                          <a:cs typeface="Segoe UI" panose="020B0502040204020203" pitchFamily="34" charset="0"/>
                        </a:rPr>
                        <a:t>Landed </a:t>
                      </a:r>
                      <a:r>
                        <a:rPr lang="cs-CZ" sz="1000">
                          <a:latin typeface="Segoe UI (Body)"/>
                          <a:cs typeface="Segoe UI" panose="020B0502040204020203" pitchFamily="34" charset="0"/>
                        </a:rPr>
                        <a:t> </a:t>
                      </a:r>
                      <a:endParaRPr lang="en-US" sz="1000">
                        <a:latin typeface="Segoe UI (Body)"/>
                        <a:cs typeface="Segoe UI" panose="020B0502040204020203"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2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cs-CZ" sz="1000">
                          <a:latin typeface="Segoe UI (Body)"/>
                          <a:cs typeface="Segoe UI" panose="020B0502040204020203" pitchFamily="34" charset="0"/>
                        </a:rPr>
                        <a:t>FY21 Q1</a:t>
                      </a:r>
                      <a:endParaRPr lang="en-US" sz="1000">
                        <a:latin typeface="Segoe UI (Body)"/>
                        <a:cs typeface="Segoe UI" panose="020B0502040204020203"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2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cs-CZ" sz="1000">
                          <a:latin typeface="Segoe UI (Body)"/>
                          <a:cs typeface="Segoe UI" panose="020B0502040204020203" pitchFamily="34" charset="0"/>
                        </a:rPr>
                        <a:t>CEE </a:t>
                      </a:r>
                      <a:r>
                        <a:rPr lang="en-US" sz="1000">
                          <a:latin typeface="Segoe UI (Body)"/>
                          <a:cs typeface="Segoe UI" panose="020B0502040204020203" pitchFamily="34" charset="0"/>
                        </a:rPr>
                        <a:t>Landed </a:t>
                      </a:r>
                      <a:r>
                        <a:rPr lang="cs-CZ" sz="1000">
                          <a:latin typeface="Segoe UI (Body)"/>
                          <a:cs typeface="Segoe UI" panose="020B0502040204020203" pitchFamily="34" charset="0"/>
                        </a:rPr>
                        <a:t> </a:t>
                      </a:r>
                      <a:endParaRPr lang="en-US" sz="1000">
                        <a:latin typeface="Segoe UI (Body)"/>
                        <a:cs typeface="Segoe UI" panose="020B0502040204020203"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2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cs-CZ" sz="1000">
                          <a:latin typeface="Segoe UI (Body)"/>
                          <a:cs typeface="Segoe UI" panose="020B0502040204020203" pitchFamily="34" charset="0"/>
                        </a:rPr>
                        <a:t>CEE Landed</a:t>
                      </a:r>
                      <a:endParaRPr lang="en-US" sz="1000">
                        <a:latin typeface="Segoe UI (Body)"/>
                        <a:cs typeface="Segoe UI" panose="020B0502040204020203"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2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cs-CZ" sz="1000">
                          <a:latin typeface="Segoe UI (Body)"/>
                          <a:cs typeface="Segoe UI" panose="020B0502040204020203" pitchFamily="34" charset="0"/>
                        </a:rPr>
                        <a:t>CEE </a:t>
                      </a:r>
                      <a:r>
                        <a:rPr lang="en-US" sz="1000">
                          <a:latin typeface="Segoe UI (Body)"/>
                          <a:cs typeface="Segoe UI" panose="020B0502040204020203" pitchFamily="34" charset="0"/>
                        </a:rPr>
                        <a:t>Landed </a:t>
                      </a:r>
                      <a:r>
                        <a:rPr lang="cs-CZ" sz="1000">
                          <a:latin typeface="Segoe UI (Body)"/>
                          <a:cs typeface="Segoe UI" panose="020B0502040204020203" pitchFamily="34" charset="0"/>
                        </a:rPr>
                        <a:t> </a:t>
                      </a:r>
                      <a:endParaRPr lang="en-US" sz="1000">
                        <a:latin typeface="Segoe UI (Body)"/>
                        <a:cs typeface="Segoe UI" panose="020B0502040204020203"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2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cs-CZ" sz="1000">
                          <a:latin typeface="Segoe UI (Body)"/>
                          <a:cs typeface="Segoe UI" panose="020B0502040204020203" pitchFamily="34" charset="0"/>
                        </a:rPr>
                        <a:t>CEE Landed </a:t>
                      </a:r>
                      <a:endParaRPr lang="en-US" sz="1000">
                        <a:latin typeface="Segoe UI (Body)"/>
                        <a:cs typeface="Segoe UI" panose="020B0502040204020203"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20000"/>
                      </a:srgbClr>
                    </a:solidFill>
                  </a:tcPr>
                </a:tc>
                <a:extLst>
                  <a:ext uri="{0D108BD9-81ED-4DB2-BD59-A6C34878D82A}">
                    <a16:rowId xmlns:a16="http://schemas.microsoft.com/office/drawing/2014/main" val="3740739099"/>
                  </a:ext>
                </a:extLst>
              </a:tr>
              <a:tr h="601038">
                <a:tc>
                  <a:txBody>
                    <a:bodyPr/>
                    <a:lstStyle>
                      <a:lvl1pPr marL="0" algn="l" defTabSz="914367" rtl="0" eaLnBrk="1" latinLnBrk="0" hangingPunct="1">
                        <a:defRPr sz="1765" b="1" kern="1200">
                          <a:solidFill>
                            <a:schemeClr val="lt1"/>
                          </a:solidFill>
                          <a:latin typeface="Segoe UI Semilight"/>
                        </a:defRPr>
                      </a:lvl1pPr>
                      <a:lvl2pPr marL="457183" algn="l" defTabSz="914367" rtl="0" eaLnBrk="1" latinLnBrk="0" hangingPunct="1">
                        <a:defRPr sz="1765" b="1" kern="1200">
                          <a:solidFill>
                            <a:schemeClr val="lt1"/>
                          </a:solidFill>
                          <a:latin typeface="Segoe UI Semilight"/>
                        </a:defRPr>
                      </a:lvl2pPr>
                      <a:lvl3pPr marL="914367" algn="l" defTabSz="914367" rtl="0" eaLnBrk="1" latinLnBrk="0" hangingPunct="1">
                        <a:defRPr sz="1765" b="1" kern="1200">
                          <a:solidFill>
                            <a:schemeClr val="lt1"/>
                          </a:solidFill>
                          <a:latin typeface="Segoe UI Semilight"/>
                        </a:defRPr>
                      </a:lvl3pPr>
                      <a:lvl4pPr marL="1371550" algn="l" defTabSz="914367" rtl="0" eaLnBrk="1" latinLnBrk="0" hangingPunct="1">
                        <a:defRPr sz="1765" b="1" kern="1200">
                          <a:solidFill>
                            <a:schemeClr val="lt1"/>
                          </a:solidFill>
                          <a:latin typeface="Segoe UI Semilight"/>
                        </a:defRPr>
                      </a:lvl4pPr>
                      <a:lvl5pPr marL="1828734" algn="l" defTabSz="914367" rtl="0" eaLnBrk="1" latinLnBrk="0" hangingPunct="1">
                        <a:defRPr sz="1765" b="1" kern="1200">
                          <a:solidFill>
                            <a:schemeClr val="lt1"/>
                          </a:solidFill>
                          <a:latin typeface="Segoe UI Semilight"/>
                        </a:defRPr>
                      </a:lvl5pPr>
                      <a:lvl6pPr marL="2285918" algn="l" defTabSz="914367" rtl="0" eaLnBrk="1" latinLnBrk="0" hangingPunct="1">
                        <a:defRPr sz="1765" b="1" kern="1200">
                          <a:solidFill>
                            <a:schemeClr val="lt1"/>
                          </a:solidFill>
                          <a:latin typeface="Segoe UI Semilight"/>
                        </a:defRPr>
                      </a:lvl6pPr>
                      <a:lvl7pPr marL="2743101" algn="l" defTabSz="914367" rtl="0" eaLnBrk="1" latinLnBrk="0" hangingPunct="1">
                        <a:defRPr sz="1765" b="1" kern="1200">
                          <a:solidFill>
                            <a:schemeClr val="lt1"/>
                          </a:solidFill>
                          <a:latin typeface="Segoe UI Semilight"/>
                        </a:defRPr>
                      </a:lvl7pPr>
                      <a:lvl8pPr marL="3200284" algn="l" defTabSz="914367" rtl="0" eaLnBrk="1" latinLnBrk="0" hangingPunct="1">
                        <a:defRPr sz="1765" b="1" kern="1200">
                          <a:solidFill>
                            <a:schemeClr val="lt1"/>
                          </a:solidFill>
                          <a:latin typeface="Segoe UI Semilight"/>
                        </a:defRPr>
                      </a:lvl8pPr>
                      <a:lvl9pPr marL="3657469" algn="l" defTabSz="914367" rtl="0" eaLnBrk="1" latinLnBrk="0" hangingPunct="1">
                        <a:defRPr sz="1765" b="1" kern="1200">
                          <a:solidFill>
                            <a:schemeClr val="lt1"/>
                          </a:solidFill>
                          <a:latin typeface="Segoe UI Semilight"/>
                        </a:defRPr>
                      </a:lvl9pPr>
                    </a:lstStyle>
                    <a:p>
                      <a:r>
                        <a:rPr lang="en-US" sz="1000">
                          <a:latin typeface="Segoe UI (Body)"/>
                          <a:cs typeface="Segoe UI" panose="020B0502040204020203" pitchFamily="34" charset="0"/>
                        </a:rPr>
                        <a:t>Products/</a:t>
                      </a:r>
                      <a:r>
                        <a:rPr lang="cs-CZ" sz="1000">
                          <a:latin typeface="Segoe UI (Body)"/>
                          <a:cs typeface="Segoe UI" panose="020B0502040204020203" pitchFamily="34" charset="0"/>
                        </a:rPr>
                        <a:t> </a:t>
                      </a:r>
                      <a:r>
                        <a:rPr lang="en-US" sz="1000">
                          <a:latin typeface="Segoe UI (Body)"/>
                          <a:cs typeface="Segoe UI" panose="020B0502040204020203" pitchFamily="34" charset="0"/>
                        </a:rPr>
                        <a:t>Services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cs-CZ" sz="1000">
                          <a:latin typeface="Segoe UI (Body)"/>
                          <a:cs typeface="Segoe UI" panose="020B0502040204020203" pitchFamily="34" charset="0"/>
                        </a:rPr>
                        <a:t>WS, Linux, SQL</a:t>
                      </a:r>
                      <a:endParaRPr lang="en-US" sz="1000">
                        <a:latin typeface="Segoe UI (Body)"/>
                        <a:cs typeface="Segoe UI" panose="020B0502040204020203"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4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000">
                          <a:latin typeface="Segoe UI (Body)"/>
                          <a:cs typeface="Segoe UI" panose="020B0502040204020203" pitchFamily="34" charset="0"/>
                        </a:rPr>
                        <a:t>SQL DB, SQL IaaS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4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cs-CZ" sz="1000">
                          <a:latin typeface="Segoe UI (Body)"/>
                          <a:cs typeface="Segoe UI" panose="020B0502040204020203" pitchFamily="34" charset="0"/>
                        </a:rPr>
                        <a:t>WVD</a:t>
                      </a:r>
                      <a:endParaRPr lang="en-US" sz="1000">
                        <a:latin typeface="Segoe UI (Body)"/>
                        <a:cs typeface="Segoe UI" panose="020B0502040204020203"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4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000">
                          <a:latin typeface="Segoe UI (Body)"/>
                          <a:cs typeface="Segoe UI" panose="020B0502040204020203" pitchFamily="34" charset="0"/>
                        </a:rPr>
                        <a:t>Analytics, </a:t>
                      </a:r>
                      <a:r>
                        <a:rPr lang="cs-CZ" sz="1000">
                          <a:latin typeface="Segoe UI (Body)"/>
                          <a:cs typeface="Segoe UI" panose="020B0502040204020203" pitchFamily="34" charset="0"/>
                        </a:rPr>
                        <a:t>Synapse, </a:t>
                      </a:r>
                      <a:r>
                        <a:rPr lang="en-US" sz="1000">
                          <a:latin typeface="Segoe UI (Body)"/>
                          <a:cs typeface="Segoe UI" panose="020B0502040204020203" pitchFamily="34" charset="0"/>
                        </a:rPr>
                        <a:t>AI</a:t>
                      </a:r>
                      <a:r>
                        <a:rPr lang="cs-CZ" sz="1000">
                          <a:latin typeface="Segoe UI (Body)"/>
                          <a:cs typeface="Segoe UI" panose="020B0502040204020203" pitchFamily="34" charset="0"/>
                        </a:rPr>
                        <a:t>, PBI</a:t>
                      </a:r>
                      <a:endParaRPr lang="en-US" sz="1000">
                        <a:latin typeface="Segoe UI (Body)"/>
                        <a:cs typeface="Segoe UI" panose="020B0502040204020203"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4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000">
                          <a:latin typeface="Segoe UI (Body)"/>
                          <a:cs typeface="Segoe UI" panose="020B0502040204020203" pitchFamily="34" charset="0"/>
                        </a:rPr>
                        <a:t>Azure AI</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4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cs-CZ" sz="1000">
                          <a:latin typeface="Segoe UI (Body)"/>
                          <a:cs typeface="Segoe UI" panose="020B0502040204020203" pitchFamily="34" charset="0"/>
                        </a:rPr>
                        <a:t>APS, </a:t>
                      </a:r>
                      <a:r>
                        <a:rPr lang="en-US" sz="1000">
                          <a:latin typeface="Segoe UI (Body)"/>
                          <a:cs typeface="Segoe UI" panose="020B0502040204020203" pitchFamily="34" charset="0"/>
                        </a:rPr>
                        <a:t>AKS, </a:t>
                      </a:r>
                      <a:r>
                        <a:rPr lang="cs-CZ" sz="1000">
                          <a:latin typeface="Segoe UI (Body)"/>
                          <a:cs typeface="Segoe UI" panose="020B0502040204020203" pitchFamily="34" charset="0"/>
                        </a:rPr>
                        <a:t>OSS DB, AI, </a:t>
                      </a:r>
                      <a:r>
                        <a:rPr lang="en-US" sz="1000">
                          <a:latin typeface="Segoe UI (Body)"/>
                          <a:cs typeface="Segoe UI" panose="020B0502040204020203" pitchFamily="34" charset="0"/>
                        </a:rPr>
                        <a:t>DevOps, Cosmos DB</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4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cs-CZ" sz="1000">
                          <a:latin typeface="Segoe UI (Body)"/>
                          <a:cs typeface="Segoe UI" panose="020B0502040204020203" pitchFamily="34" charset="0"/>
                        </a:rPr>
                        <a:t>APS, AKS, SQL DB, AI</a:t>
                      </a:r>
                      <a:endParaRPr lang="en-US" sz="1000">
                        <a:latin typeface="Segoe UI (Body)"/>
                        <a:cs typeface="Segoe UI" panose="020B0502040204020203"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40000"/>
                      </a:srgbClr>
                    </a:solidFill>
                  </a:tcPr>
                </a:tc>
                <a:extLst>
                  <a:ext uri="{0D108BD9-81ED-4DB2-BD59-A6C34878D82A}">
                    <a16:rowId xmlns:a16="http://schemas.microsoft.com/office/drawing/2014/main" val="2096562119"/>
                  </a:ext>
                </a:extLst>
              </a:tr>
              <a:tr h="601038">
                <a:tc>
                  <a:txBody>
                    <a:bodyPr/>
                    <a:lstStyle>
                      <a:lvl1pPr marL="0" algn="l" defTabSz="914367" rtl="0" eaLnBrk="1" latinLnBrk="0" hangingPunct="1">
                        <a:defRPr sz="1765" b="1" kern="1200">
                          <a:solidFill>
                            <a:schemeClr val="lt1"/>
                          </a:solidFill>
                          <a:latin typeface="Segoe UI Semilight"/>
                        </a:defRPr>
                      </a:lvl1pPr>
                      <a:lvl2pPr marL="457183" algn="l" defTabSz="914367" rtl="0" eaLnBrk="1" latinLnBrk="0" hangingPunct="1">
                        <a:defRPr sz="1765" b="1" kern="1200">
                          <a:solidFill>
                            <a:schemeClr val="lt1"/>
                          </a:solidFill>
                          <a:latin typeface="Segoe UI Semilight"/>
                        </a:defRPr>
                      </a:lvl2pPr>
                      <a:lvl3pPr marL="914367" algn="l" defTabSz="914367" rtl="0" eaLnBrk="1" latinLnBrk="0" hangingPunct="1">
                        <a:defRPr sz="1765" b="1" kern="1200">
                          <a:solidFill>
                            <a:schemeClr val="lt1"/>
                          </a:solidFill>
                          <a:latin typeface="Segoe UI Semilight"/>
                        </a:defRPr>
                      </a:lvl3pPr>
                      <a:lvl4pPr marL="1371550" algn="l" defTabSz="914367" rtl="0" eaLnBrk="1" latinLnBrk="0" hangingPunct="1">
                        <a:defRPr sz="1765" b="1" kern="1200">
                          <a:solidFill>
                            <a:schemeClr val="lt1"/>
                          </a:solidFill>
                          <a:latin typeface="Segoe UI Semilight"/>
                        </a:defRPr>
                      </a:lvl4pPr>
                      <a:lvl5pPr marL="1828734" algn="l" defTabSz="914367" rtl="0" eaLnBrk="1" latinLnBrk="0" hangingPunct="1">
                        <a:defRPr sz="1765" b="1" kern="1200">
                          <a:solidFill>
                            <a:schemeClr val="lt1"/>
                          </a:solidFill>
                          <a:latin typeface="Segoe UI Semilight"/>
                        </a:defRPr>
                      </a:lvl5pPr>
                      <a:lvl6pPr marL="2285918" algn="l" defTabSz="914367" rtl="0" eaLnBrk="1" latinLnBrk="0" hangingPunct="1">
                        <a:defRPr sz="1765" b="1" kern="1200">
                          <a:solidFill>
                            <a:schemeClr val="lt1"/>
                          </a:solidFill>
                          <a:latin typeface="Segoe UI Semilight"/>
                        </a:defRPr>
                      </a:lvl6pPr>
                      <a:lvl7pPr marL="2743101" algn="l" defTabSz="914367" rtl="0" eaLnBrk="1" latinLnBrk="0" hangingPunct="1">
                        <a:defRPr sz="1765" b="1" kern="1200">
                          <a:solidFill>
                            <a:schemeClr val="lt1"/>
                          </a:solidFill>
                          <a:latin typeface="Segoe UI Semilight"/>
                        </a:defRPr>
                      </a:lvl7pPr>
                      <a:lvl8pPr marL="3200284" algn="l" defTabSz="914367" rtl="0" eaLnBrk="1" latinLnBrk="0" hangingPunct="1">
                        <a:defRPr sz="1765" b="1" kern="1200">
                          <a:solidFill>
                            <a:schemeClr val="lt1"/>
                          </a:solidFill>
                          <a:latin typeface="Segoe UI Semilight"/>
                        </a:defRPr>
                      </a:lvl8pPr>
                      <a:lvl9pPr marL="3657469" algn="l" defTabSz="914367" rtl="0" eaLnBrk="1" latinLnBrk="0" hangingPunct="1">
                        <a:defRPr sz="1765" b="1" kern="1200">
                          <a:solidFill>
                            <a:schemeClr val="lt1"/>
                          </a:solidFill>
                          <a:latin typeface="Segoe UI Semilight"/>
                        </a:defRPr>
                      </a:lvl9pPr>
                    </a:lstStyle>
                    <a:p>
                      <a:r>
                        <a:rPr lang="en-US" sz="1000">
                          <a:latin typeface="Segoe UI (Body)"/>
                          <a:cs typeface="Segoe UI" panose="020B0502040204020203" pitchFamily="34" charset="0"/>
                        </a:rPr>
                        <a:t>Partner TTT Links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cs-CZ" sz="900" i="1">
                          <a:latin typeface="Segoe UI (Body)"/>
                          <a:cs typeface="Segoe UI" panose="020B0502040204020203" pitchFamily="34" charset="0"/>
                        </a:rPr>
                        <a:t>Coming soon</a:t>
                      </a:r>
                      <a:endParaRPr lang="en-US" sz="900" i="1">
                        <a:latin typeface="Segoe UI (Body)"/>
                        <a:cs typeface="Segoe UI" panose="020B0502040204020203"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2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000">
                          <a:latin typeface="Segoe UI (Body)"/>
                          <a:cs typeface="Segoe UI" panose="020B0502040204020203" pitchFamily="34" charset="0"/>
                          <a:hlinkClick r:id="rId4"/>
                        </a:rPr>
                        <a:t>DMIAD TTT Resources</a:t>
                      </a:r>
                      <a:endParaRPr lang="en-US" sz="1000">
                        <a:latin typeface="Segoe UI (Body)"/>
                        <a:cs typeface="Segoe UI" panose="020B0502040204020203"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2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marL="0" marR="0" lvl="0" indent="0" algn="ctr" defTabSz="716351" rtl="0" eaLnBrk="1" fontAlgn="auto" latinLnBrk="0" hangingPunct="1">
                        <a:lnSpc>
                          <a:spcPct val="100000"/>
                        </a:lnSpc>
                        <a:spcBef>
                          <a:spcPts val="0"/>
                        </a:spcBef>
                        <a:spcAft>
                          <a:spcPts val="0"/>
                        </a:spcAft>
                        <a:buClrTx/>
                        <a:buSzTx/>
                        <a:buFontTx/>
                        <a:buNone/>
                        <a:tabLst/>
                        <a:defRPr/>
                      </a:pPr>
                      <a:r>
                        <a:rPr kumimoji="0" lang="cs-CZ" sz="900" b="0" i="1" u="none" strike="noStrike" kern="1200" cap="none" spc="0" normalizeH="0" baseline="0" noProof="0">
                          <a:ln>
                            <a:noFill/>
                          </a:ln>
                          <a:solidFill>
                            <a:srgbClr val="505050"/>
                          </a:solidFill>
                          <a:effectLst/>
                          <a:uLnTx/>
                          <a:uFillTx/>
                          <a:latin typeface="Segoe UI (Body)"/>
                          <a:ea typeface="+mn-ea"/>
                          <a:cs typeface="Segoe UI" panose="020B0502040204020203" pitchFamily="34" charset="0"/>
                        </a:rPr>
                        <a:t>Coming soon</a:t>
                      </a:r>
                      <a:endParaRPr kumimoji="0" lang="en-US" sz="900" b="0" i="1" u="none" strike="noStrike" kern="1200" cap="none" spc="0" normalizeH="0" baseline="0" noProof="0">
                        <a:ln>
                          <a:noFill/>
                        </a:ln>
                        <a:solidFill>
                          <a:srgbClr val="505050"/>
                        </a:solidFill>
                        <a:effectLst/>
                        <a:uLnTx/>
                        <a:uFillTx/>
                        <a:latin typeface="Segoe UI (Body)"/>
                        <a:ea typeface="+mn-ea"/>
                        <a:cs typeface="Segoe UI" panose="020B0502040204020203"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2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000">
                          <a:latin typeface="Segoe UI (Body)"/>
                          <a:cs typeface="Segoe UI" panose="020B0502040204020203" pitchFamily="34" charset="0"/>
                          <a:hlinkClick r:id="rId5"/>
                        </a:rPr>
                        <a:t>Analytics in a Day TTT Resources</a:t>
                      </a:r>
                      <a:endParaRPr lang="en-US" sz="1000">
                        <a:latin typeface="Segoe UI (Body)"/>
                        <a:cs typeface="Segoe UI" panose="020B0502040204020203"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2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chemeClr val="accent1"/>
                          </a:solidFill>
                          <a:latin typeface="Segoe UI (Body)"/>
                          <a:cs typeface="Segoe UI" panose="020B0502040204020203" pitchFamily="34" charset="0"/>
                          <a:hlinkClick r:id="rId6">
                            <a:extLst>
                              <a:ext uri="{A12FA001-AC4F-418D-AE19-62706E023703}">
                                <ahyp:hlinkClr xmlns:ahyp="http://schemas.microsoft.com/office/drawing/2018/hyperlinkcolor" val="tx"/>
                              </a:ext>
                            </a:extLst>
                          </a:hlinkClick>
                        </a:rPr>
                        <a:t>AI in a Day TTT Resources</a:t>
                      </a:r>
                      <a:endParaRPr lang="en-US" sz="1000">
                        <a:solidFill>
                          <a:schemeClr val="accent1"/>
                        </a:solidFill>
                        <a:latin typeface="Segoe UI (Body)"/>
                        <a:cs typeface="Segoe UI" panose="020B0502040204020203"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2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000">
                          <a:latin typeface="Segoe UI (Body)"/>
                          <a:cs typeface="Segoe UI" panose="020B0502040204020203" pitchFamily="34" charset="0"/>
                          <a:hlinkClick r:id="rId7"/>
                        </a:rPr>
                        <a:t>Cloud Native in a Day TTT Resources</a:t>
                      </a:r>
                      <a:endParaRPr lang="en-US" sz="1000">
                        <a:latin typeface="Segoe UI (Body)"/>
                        <a:cs typeface="Segoe UI" panose="020B0502040204020203"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2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1200">
                          <a:solidFill>
                            <a:schemeClr val="tx2"/>
                          </a:solidFill>
                          <a:latin typeface="Segoe UI (Body)"/>
                          <a:ea typeface="+mn-ea"/>
                          <a:cs typeface="Segoe UI" panose="020B0502040204020203" pitchFamily="34" charset="0"/>
                          <a:hlinkClick r:id="rId8">
                            <a:extLst>
                              <a:ext uri="{A12FA001-AC4F-418D-AE19-62706E023703}">
                                <ahyp:hlinkClr xmlns:ahyp="http://schemas.microsoft.com/office/drawing/2018/hyperlinkcolor" val="tx"/>
                              </a:ext>
                            </a:extLst>
                          </a:hlinkClick>
                        </a:rPr>
                        <a:t>.NET Modernization in a Day partner TTT resources</a:t>
                      </a:r>
                      <a:endParaRPr lang="en-US" sz="1000" kern="1200">
                        <a:solidFill>
                          <a:schemeClr val="tx2"/>
                        </a:solidFill>
                        <a:latin typeface="Segoe UI (Body)"/>
                        <a:ea typeface="+mn-ea"/>
                        <a:cs typeface="Segoe UI" panose="020B0502040204020203"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20000"/>
                      </a:srgbClr>
                    </a:solidFill>
                  </a:tcPr>
                </a:tc>
                <a:extLst>
                  <a:ext uri="{0D108BD9-81ED-4DB2-BD59-A6C34878D82A}">
                    <a16:rowId xmlns:a16="http://schemas.microsoft.com/office/drawing/2014/main" val="785978628"/>
                  </a:ext>
                </a:extLst>
              </a:tr>
              <a:tr h="264457">
                <a:tc>
                  <a:txBody>
                    <a:bodyPr/>
                    <a:lstStyle>
                      <a:lvl1pPr marL="0" algn="l" defTabSz="914367" rtl="0" eaLnBrk="1" latinLnBrk="0" hangingPunct="1">
                        <a:defRPr sz="1765" b="1" kern="1200">
                          <a:solidFill>
                            <a:schemeClr val="lt1"/>
                          </a:solidFill>
                          <a:latin typeface="Segoe UI Semilight"/>
                        </a:defRPr>
                      </a:lvl1pPr>
                      <a:lvl2pPr marL="457183" algn="l" defTabSz="914367" rtl="0" eaLnBrk="1" latinLnBrk="0" hangingPunct="1">
                        <a:defRPr sz="1765" b="1" kern="1200">
                          <a:solidFill>
                            <a:schemeClr val="lt1"/>
                          </a:solidFill>
                          <a:latin typeface="Segoe UI Semilight"/>
                        </a:defRPr>
                      </a:lvl2pPr>
                      <a:lvl3pPr marL="914367" algn="l" defTabSz="914367" rtl="0" eaLnBrk="1" latinLnBrk="0" hangingPunct="1">
                        <a:defRPr sz="1765" b="1" kern="1200">
                          <a:solidFill>
                            <a:schemeClr val="lt1"/>
                          </a:solidFill>
                          <a:latin typeface="Segoe UI Semilight"/>
                        </a:defRPr>
                      </a:lvl3pPr>
                      <a:lvl4pPr marL="1371550" algn="l" defTabSz="914367" rtl="0" eaLnBrk="1" latinLnBrk="0" hangingPunct="1">
                        <a:defRPr sz="1765" b="1" kern="1200">
                          <a:solidFill>
                            <a:schemeClr val="lt1"/>
                          </a:solidFill>
                          <a:latin typeface="Segoe UI Semilight"/>
                        </a:defRPr>
                      </a:lvl4pPr>
                      <a:lvl5pPr marL="1828734" algn="l" defTabSz="914367" rtl="0" eaLnBrk="1" latinLnBrk="0" hangingPunct="1">
                        <a:defRPr sz="1765" b="1" kern="1200">
                          <a:solidFill>
                            <a:schemeClr val="lt1"/>
                          </a:solidFill>
                          <a:latin typeface="Segoe UI Semilight"/>
                        </a:defRPr>
                      </a:lvl5pPr>
                      <a:lvl6pPr marL="2285918" algn="l" defTabSz="914367" rtl="0" eaLnBrk="1" latinLnBrk="0" hangingPunct="1">
                        <a:defRPr sz="1765" b="1" kern="1200">
                          <a:solidFill>
                            <a:schemeClr val="lt1"/>
                          </a:solidFill>
                          <a:latin typeface="Segoe UI Semilight"/>
                        </a:defRPr>
                      </a:lvl6pPr>
                      <a:lvl7pPr marL="2743101" algn="l" defTabSz="914367" rtl="0" eaLnBrk="1" latinLnBrk="0" hangingPunct="1">
                        <a:defRPr sz="1765" b="1" kern="1200">
                          <a:solidFill>
                            <a:schemeClr val="lt1"/>
                          </a:solidFill>
                          <a:latin typeface="Segoe UI Semilight"/>
                        </a:defRPr>
                      </a:lvl7pPr>
                      <a:lvl8pPr marL="3200284" algn="l" defTabSz="914367" rtl="0" eaLnBrk="1" latinLnBrk="0" hangingPunct="1">
                        <a:defRPr sz="1765" b="1" kern="1200">
                          <a:solidFill>
                            <a:schemeClr val="lt1"/>
                          </a:solidFill>
                          <a:latin typeface="Segoe UI Semilight"/>
                        </a:defRPr>
                      </a:lvl8pPr>
                      <a:lvl9pPr marL="3657469" algn="l" defTabSz="914367" rtl="0" eaLnBrk="1" latinLnBrk="0" hangingPunct="1">
                        <a:defRPr sz="1765" b="1" kern="1200">
                          <a:solidFill>
                            <a:schemeClr val="lt1"/>
                          </a:solidFill>
                          <a:latin typeface="Segoe UI Semilight"/>
                        </a:defRPr>
                      </a:lvl9pPr>
                    </a:lstStyle>
                    <a:p>
                      <a:r>
                        <a:rPr lang="cs-CZ" sz="1000">
                          <a:latin typeface="Segoe UI (Body)"/>
                          <a:cs typeface="Segoe UI" panose="020B0502040204020203" pitchFamily="34" charset="0"/>
                        </a:rPr>
                        <a:t>Priority</a:t>
                      </a:r>
                      <a:endParaRPr lang="en-US" sz="1000">
                        <a:latin typeface="Segoe UI (Body)"/>
                        <a:cs typeface="Segoe UI" panose="020B0502040204020203"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kern="1200">
                          <a:solidFill>
                            <a:schemeClr val="dk1"/>
                          </a:solidFill>
                          <a:latin typeface="Segoe UI (Body)"/>
                          <a:ea typeface="+mn-ea"/>
                          <a:cs typeface="Segoe UI" panose="020B0502040204020203" pitchFamily="34" charset="0"/>
                        </a:rPr>
                        <a:t>MIGRATE </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4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cs-CZ" sz="1000" b="1">
                          <a:latin typeface="Segoe UI (Body)"/>
                          <a:cs typeface="Segoe UI" panose="020B0502040204020203" pitchFamily="34" charset="0"/>
                        </a:rPr>
                        <a:t>MIGRATE</a:t>
                      </a:r>
                      <a:endParaRPr lang="en-US" sz="1000" b="1">
                        <a:latin typeface="Segoe UI (Body)"/>
                        <a:cs typeface="Segoe UI" panose="020B0502040204020203"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4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s-CZ" sz="1000" b="1">
                          <a:latin typeface="Segoe UI (Body)"/>
                          <a:cs typeface="Segoe UI" panose="020B0502040204020203" pitchFamily="34" charset="0"/>
                        </a:rPr>
                        <a:t>MIGRATE </a:t>
                      </a:r>
                      <a:endParaRPr lang="en-US" sz="1000" b="1">
                        <a:latin typeface="Segoe UI (Body)"/>
                        <a:cs typeface="Segoe UI" panose="020B0502040204020203"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4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cs-CZ" sz="1000" b="1">
                          <a:latin typeface="Segoe UI (Body)"/>
                          <a:cs typeface="Segoe UI" panose="020B0502040204020203" pitchFamily="34" charset="0"/>
                        </a:rPr>
                        <a:t>INNOVATE</a:t>
                      </a:r>
                      <a:endParaRPr lang="en-US" sz="1000" b="1">
                        <a:latin typeface="Segoe UI (Body)"/>
                        <a:cs typeface="Segoe UI" panose="020B0502040204020203"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4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s-CZ" sz="1000" b="1">
                          <a:latin typeface="Segoe UI (Body)"/>
                          <a:cs typeface="Segoe UI" panose="020B0502040204020203" pitchFamily="34" charset="0"/>
                        </a:rPr>
                        <a:t>INNOVATE</a:t>
                      </a:r>
                      <a:endParaRPr lang="en-US" sz="1000" b="1">
                        <a:latin typeface="Segoe UI (Body)"/>
                        <a:cs typeface="Segoe UI" panose="020B0502040204020203"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4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cs-CZ" sz="1000" b="1">
                          <a:latin typeface="Segoe UI (Body)"/>
                          <a:cs typeface="Segoe UI" panose="020B0502040204020203" pitchFamily="34" charset="0"/>
                        </a:rPr>
                        <a:t>INNOVATE</a:t>
                      </a:r>
                      <a:endParaRPr lang="en-US" sz="1000" b="1">
                        <a:latin typeface="Segoe UI (Body)"/>
                        <a:cs typeface="Segoe UI" panose="020B0502040204020203"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4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s-CZ" sz="1000" b="1">
                          <a:latin typeface="Segoe UI (Body)"/>
                          <a:cs typeface="Segoe UI" panose="020B0502040204020203" pitchFamily="34" charset="0"/>
                        </a:rPr>
                        <a:t>INNOVATE</a:t>
                      </a:r>
                      <a:endParaRPr lang="en-US" sz="1000" b="1">
                        <a:latin typeface="Segoe UI (Body)"/>
                        <a:cs typeface="Segoe UI" panose="020B0502040204020203"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177D6">
                        <a:tint val="40000"/>
                      </a:srgbClr>
                    </a:solidFill>
                  </a:tcPr>
                </a:tc>
                <a:extLst>
                  <a:ext uri="{0D108BD9-81ED-4DB2-BD59-A6C34878D82A}">
                    <a16:rowId xmlns:a16="http://schemas.microsoft.com/office/drawing/2014/main" val="3501444582"/>
                  </a:ext>
                </a:extLst>
              </a:tr>
            </a:tbl>
          </a:graphicData>
        </a:graphic>
      </p:graphicFrame>
      <p:sp>
        <p:nvSpPr>
          <p:cNvPr id="4" name="Text Placeholder 6">
            <a:extLst>
              <a:ext uri="{FF2B5EF4-FFF2-40B4-BE49-F238E27FC236}">
                <a16:creationId xmlns:a16="http://schemas.microsoft.com/office/drawing/2014/main" id="{5CE8E9E4-1582-4CFF-8A25-900EE1FE120A}"/>
              </a:ext>
            </a:extLst>
          </p:cNvPr>
          <p:cNvSpPr txBox="1">
            <a:spLocks/>
          </p:cNvSpPr>
          <p:nvPr/>
        </p:nvSpPr>
        <p:spPr>
          <a:xfrm>
            <a:off x="68901" y="1632351"/>
            <a:ext cx="1308212" cy="338554"/>
          </a:xfrm>
          <a:prstGeom prst="rect">
            <a:avLst/>
          </a:prstGeom>
        </p:spPr>
        <p:txBody>
          <a:bodyPr vert="horz" wrap="square" lIns="0" tIns="0" rIns="0" bIns="0" rtlCol="0">
            <a:spAutoFit/>
          </a:bodyPr>
          <a:lstStyle>
            <a:lvl1pPr marL="0" indent="0" algn="l" defTabSz="1036290" rtl="0" eaLnBrk="1" latinLnBrk="0" hangingPunct="1">
              <a:lnSpc>
                <a:spcPct val="90000"/>
              </a:lnSpc>
              <a:spcBef>
                <a:spcPts val="1133"/>
              </a:spcBef>
              <a:buFont typeface="Arial" panose="020B0604020202020204" pitchFamily="34" charset="0"/>
              <a:buNone/>
              <a:defRPr sz="2493" kern="1200">
                <a:solidFill>
                  <a:schemeClr val="bg2"/>
                </a:solidFill>
                <a:latin typeface="+mn-lt"/>
                <a:ea typeface="+mn-ea"/>
                <a:cs typeface="+mn-cs"/>
              </a:defRPr>
            </a:lvl1pPr>
            <a:lvl2pPr marL="777217" indent="-259072" algn="l" defTabSz="1036290" rtl="0" eaLnBrk="1" latinLnBrk="0" hangingPunct="1">
              <a:lnSpc>
                <a:spcPct val="90000"/>
              </a:lnSpc>
              <a:spcBef>
                <a:spcPts val="567"/>
              </a:spcBef>
              <a:buFont typeface="Arial" panose="020B0604020202020204" pitchFamily="34" charset="0"/>
              <a:buChar char="•"/>
              <a:defRPr sz="2720" kern="1200">
                <a:solidFill>
                  <a:schemeClr val="tx1"/>
                </a:solidFill>
                <a:latin typeface="+mn-lt"/>
                <a:ea typeface="+mn-ea"/>
                <a:cs typeface="+mn-cs"/>
              </a:defRPr>
            </a:lvl2pPr>
            <a:lvl3pPr marL="1295362" indent="-259072" algn="l" defTabSz="1036290" rtl="0" eaLnBrk="1" latinLnBrk="0" hangingPunct="1">
              <a:lnSpc>
                <a:spcPct val="90000"/>
              </a:lnSpc>
              <a:spcBef>
                <a:spcPts val="567"/>
              </a:spcBef>
              <a:buFont typeface="Arial" panose="020B0604020202020204" pitchFamily="34" charset="0"/>
              <a:buChar char="•"/>
              <a:defRPr sz="2267" kern="1200">
                <a:solidFill>
                  <a:schemeClr val="tx1"/>
                </a:solidFill>
                <a:latin typeface="+mn-lt"/>
                <a:ea typeface="+mn-ea"/>
                <a:cs typeface="+mn-cs"/>
              </a:defRPr>
            </a:lvl3pPr>
            <a:lvl4pPr marL="1813507"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4pPr>
            <a:lvl5pPr marL="233165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5pPr>
            <a:lvl6pPr marL="284979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941"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6086"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4230" indent="-259072" algn="l" defTabSz="1036290"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a:lstStyle>
          <a:p>
            <a:pPr marL="0" marR="0" lvl="0" indent="0" algn="ctr" defTabSz="863505" rtl="0" eaLnBrk="1" fontAlgn="auto" latinLnBrk="0" hangingPunct="1">
              <a:lnSpc>
                <a:spcPct val="100000"/>
              </a:lnSpc>
              <a:spcBef>
                <a:spcPts val="500"/>
              </a:spcBef>
              <a:spcAft>
                <a:spcPts val="0"/>
              </a:spcAft>
              <a:buClrTx/>
              <a:buSzTx/>
              <a:buFont typeface="Arial" panose="020B0604020202020204" pitchFamily="34" charset="0"/>
              <a:buNone/>
              <a:tabLst/>
              <a:defRPr/>
            </a:pPr>
            <a:r>
              <a:rPr kumimoji="0" lang="cs-CZ" sz="1100" b="0" i="0" u="none" strike="noStrike" kern="1200" cap="none" spc="100" normalizeH="0" baseline="0" noProof="0">
                <a:ln>
                  <a:noFill/>
                </a:ln>
                <a:solidFill>
                  <a:prstClr val="white"/>
                </a:solidFill>
                <a:effectLst/>
                <a:uLnTx/>
                <a:uFillTx/>
                <a:latin typeface="Segoe UI Semibold"/>
                <a:ea typeface="Roboto Medium" panose="02000000000000000000" pitchFamily="2" charset="0"/>
                <a:cs typeface="+mn-cs"/>
              </a:rPr>
              <a:t>IN-A-DAY</a:t>
            </a:r>
            <a:br>
              <a:rPr kumimoji="0" lang="en-US" sz="1100" b="0" i="0" u="none" strike="noStrike" kern="1200" cap="none" spc="100" normalizeH="0" baseline="0" noProof="0">
                <a:ln>
                  <a:noFill/>
                </a:ln>
                <a:solidFill>
                  <a:prstClr val="white"/>
                </a:solidFill>
                <a:effectLst/>
                <a:uLnTx/>
                <a:uFillTx/>
                <a:latin typeface="Segoe UI Semibold"/>
                <a:ea typeface="Roboto Medium" panose="02000000000000000000" pitchFamily="2" charset="0"/>
                <a:cs typeface="+mn-cs"/>
              </a:rPr>
            </a:br>
            <a:r>
              <a:rPr kumimoji="0" lang="en-US" sz="1100" b="0" i="0" u="none" strike="noStrike" kern="1200" cap="none" spc="100" normalizeH="0" baseline="0" noProof="0">
                <a:ln>
                  <a:noFill/>
                </a:ln>
                <a:solidFill>
                  <a:prstClr val="white"/>
                </a:solidFill>
                <a:effectLst/>
                <a:uLnTx/>
                <a:uFillTx/>
                <a:latin typeface="Segoe UI Semibold"/>
                <a:ea typeface="Roboto Medium" panose="02000000000000000000" pitchFamily="2" charset="0"/>
                <a:cs typeface="+mn-cs"/>
              </a:rPr>
              <a:t>OVERVIEW</a:t>
            </a:r>
          </a:p>
        </p:txBody>
      </p:sp>
      <p:pic>
        <p:nvPicPr>
          <p:cNvPr id="7" name="Picture 6">
            <a:extLst>
              <a:ext uri="{FF2B5EF4-FFF2-40B4-BE49-F238E27FC236}">
                <a16:creationId xmlns:a16="http://schemas.microsoft.com/office/drawing/2014/main" id="{C8990307-1ED6-4E1F-BA01-CA8FBF0FE5D7}"/>
              </a:ext>
            </a:extLst>
          </p:cNvPr>
          <p:cNvPicPr>
            <a:picLocks noChangeAspect="1"/>
          </p:cNvPicPr>
          <p:nvPr/>
        </p:nvPicPr>
        <p:blipFill>
          <a:blip r:embed="rId9"/>
          <a:stretch>
            <a:fillRect/>
          </a:stretch>
        </p:blipFill>
        <p:spPr>
          <a:xfrm>
            <a:off x="463904" y="1017843"/>
            <a:ext cx="518205" cy="298730"/>
          </a:xfrm>
          <a:prstGeom prst="rect">
            <a:avLst/>
          </a:prstGeom>
        </p:spPr>
      </p:pic>
      <p:pic>
        <p:nvPicPr>
          <p:cNvPr id="9" name="Picture 8">
            <a:extLst>
              <a:ext uri="{FF2B5EF4-FFF2-40B4-BE49-F238E27FC236}">
                <a16:creationId xmlns:a16="http://schemas.microsoft.com/office/drawing/2014/main" id="{C6696681-5D5C-4C19-BEC1-6E35448415B4}"/>
              </a:ext>
            </a:extLst>
          </p:cNvPr>
          <p:cNvPicPr>
            <a:picLocks noChangeAspect="1"/>
          </p:cNvPicPr>
          <p:nvPr/>
        </p:nvPicPr>
        <p:blipFill>
          <a:blip r:embed="rId10"/>
          <a:stretch>
            <a:fillRect/>
          </a:stretch>
        </p:blipFill>
        <p:spPr>
          <a:xfrm>
            <a:off x="7037007" y="753954"/>
            <a:ext cx="5019106" cy="2242675"/>
          </a:xfrm>
          <a:prstGeom prst="rect">
            <a:avLst/>
          </a:prstGeom>
          <a:solidFill>
            <a:schemeClr val="bg2"/>
          </a:solidFill>
          <a:ln>
            <a:solidFill>
              <a:schemeClr val="tx1"/>
            </a:solidFill>
          </a:ln>
        </p:spPr>
      </p:pic>
    </p:spTree>
    <p:extLst>
      <p:ext uri="{BB962C8B-B14F-4D97-AF65-F5344CB8AC3E}">
        <p14:creationId xmlns:p14="http://schemas.microsoft.com/office/powerpoint/2010/main" val="31119154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7" name="Object 26"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7329" name="think-cell Slide" r:id="rId5" imgW="270" imgH="270" progId="TCLayout.ActiveDocument.1">
                  <p:embed/>
                </p:oleObj>
              </mc:Choice>
              <mc:Fallback>
                <p:oleObj name="think-cell Slide" r:id="rId5" imgW="270" imgH="270" progId="TCLayout.ActiveDocument.1">
                  <p:embed/>
                  <p:pic>
                    <p:nvPicPr>
                      <p:cNvPr id="27" name="Object 26"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29" name="Table 28">
            <a:extLst>
              <a:ext uri="{FF2B5EF4-FFF2-40B4-BE49-F238E27FC236}">
                <a16:creationId xmlns:a16="http://schemas.microsoft.com/office/drawing/2014/main" id="{21A9B9C7-3BC3-4110-B0F7-4F96C365F599}"/>
              </a:ext>
            </a:extLst>
          </p:cNvPr>
          <p:cNvGraphicFramePr>
            <a:graphicFrameLocks noGrp="1"/>
          </p:cNvGraphicFramePr>
          <p:nvPr/>
        </p:nvGraphicFramePr>
        <p:xfrm>
          <a:off x="6096000" y="720842"/>
          <a:ext cx="2539311" cy="1441791"/>
        </p:xfrm>
        <a:graphic>
          <a:graphicData uri="http://schemas.openxmlformats.org/drawingml/2006/table">
            <a:tbl>
              <a:tblPr firstRow="1" bandRow="1">
                <a:tableStyleId>{5C22544A-7EE6-4342-B048-85BDC9FD1C3A}</a:tableStyleId>
              </a:tblPr>
              <a:tblGrid>
                <a:gridCol w="2539311">
                  <a:extLst>
                    <a:ext uri="{9D8B030D-6E8A-4147-A177-3AD203B41FA5}">
                      <a16:colId xmlns:a16="http://schemas.microsoft.com/office/drawing/2014/main" val="2246076838"/>
                    </a:ext>
                  </a:extLst>
                </a:gridCol>
              </a:tblGrid>
              <a:tr h="0">
                <a:tc>
                  <a:txBody>
                    <a:bodyPr/>
                    <a:lstStyle/>
                    <a:p>
                      <a:pPr algn="ctr"/>
                      <a:r>
                        <a:rPr lang="en-US" sz="900" b="1" kern="1200" spc="50" baseline="0">
                          <a:solidFill>
                            <a:srgbClr val="FFFFFF"/>
                          </a:solidFill>
                          <a:latin typeface="Segoe UI   "/>
                          <a:ea typeface="+mn-ea"/>
                          <a:cs typeface="+mn-cs"/>
                        </a:rPr>
                        <a:t>Target audience</a:t>
                      </a:r>
                    </a:p>
                  </a:txBody>
                  <a:tcPr marT="91440" marB="9144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703385533"/>
                  </a:ext>
                </a:extLst>
              </a:tr>
              <a:tr h="1121751">
                <a:tc>
                  <a:txBody>
                    <a:bodyPr/>
                    <a:lstStyle/>
                    <a:p>
                      <a:pPr lvl="0" defTabSz="932472" fontAlgn="base">
                        <a:spcBef>
                          <a:spcPct val="0"/>
                        </a:spcBef>
                        <a:spcAft>
                          <a:spcPct val="0"/>
                        </a:spcAft>
                        <a:defRPr/>
                      </a:pPr>
                      <a:r>
                        <a:rPr lang="en-US" sz="900" b="1" kern="0">
                          <a:solidFill>
                            <a:schemeClr val="tx1"/>
                          </a:solidFill>
                          <a:latin typeface="Segoe UI   "/>
                        </a:rPr>
                        <a:t>Target Audience Roles:</a:t>
                      </a:r>
                    </a:p>
                    <a:p>
                      <a:pPr marL="171450" lvl="0" indent="-171450" defTabSz="932472" fontAlgn="base">
                        <a:spcBef>
                          <a:spcPct val="0"/>
                        </a:spcBef>
                        <a:spcAft>
                          <a:spcPct val="0"/>
                        </a:spcAft>
                        <a:buFont typeface="Wingdings" panose="05000000000000000000" pitchFamily="2" charset="2"/>
                        <a:buChar char="§"/>
                        <a:defRPr/>
                      </a:pPr>
                      <a:r>
                        <a:rPr lang="en-US" sz="900" kern="0">
                          <a:solidFill>
                            <a:schemeClr val="tx1"/>
                          </a:solidFill>
                          <a:latin typeface="Segoe UI   "/>
                          <a:cs typeface="Segoe UI"/>
                        </a:rPr>
                        <a:t>All Data Professionals</a:t>
                      </a:r>
                    </a:p>
                    <a:p>
                      <a:pPr marL="0" lvl="0" indent="0">
                        <a:buFont typeface="Wingdings" panose="05000000000000000000" pitchFamily="2" charset="2"/>
                        <a:buNone/>
                        <a:defRPr/>
                      </a:pPr>
                      <a:endParaRPr lang="en-US" sz="900" kern="0">
                        <a:solidFill>
                          <a:schemeClr val="tx1"/>
                        </a:solidFill>
                        <a:latin typeface="Segoe UI   "/>
                        <a:cs typeface="Segoe UI"/>
                      </a:endParaRPr>
                    </a:p>
                    <a:p>
                      <a:pPr marL="0" lvl="0" indent="0">
                        <a:buFont typeface="Arial" panose="020B0604020202020204" pitchFamily="34" charset="0"/>
                        <a:buNone/>
                        <a:defRPr/>
                      </a:pPr>
                      <a:r>
                        <a:rPr lang="en-US" sz="900" b="1" kern="0">
                          <a:solidFill>
                            <a:schemeClr val="tx1"/>
                          </a:solidFill>
                          <a:latin typeface="Segoe UI   "/>
                          <a:cs typeface="Segoe UI"/>
                        </a:rPr>
                        <a:t>Format</a:t>
                      </a:r>
                    </a:p>
                    <a:p>
                      <a:pPr marL="171450" lvl="0" indent="-171450">
                        <a:buFont typeface="Arial" panose="020B0604020202020204" pitchFamily="34" charset="0"/>
                        <a:buChar char="•"/>
                        <a:defRPr/>
                      </a:pPr>
                      <a:r>
                        <a:rPr lang="en-US" sz="900" b="0" i="0" u="none" strike="noStrike" kern="1200">
                          <a:solidFill>
                            <a:schemeClr val="tx1"/>
                          </a:solidFill>
                          <a:latin typeface="+mn-lt"/>
                          <a:ea typeface="+mn-ea"/>
                          <a:cs typeface="+mn-cs"/>
                        </a:rPr>
                        <a:t>1:few – 20 attendees per event</a:t>
                      </a:r>
                    </a:p>
                    <a:p>
                      <a:endParaRPr lang="en-US" sz="900" kern="1200">
                        <a:solidFill>
                          <a:schemeClr val="dk1"/>
                        </a:solidFill>
                        <a:effectLst/>
                        <a:latin typeface="+mn-lt"/>
                        <a:ea typeface="+mn-ea"/>
                        <a:cs typeface="+mn-cs"/>
                      </a:endParaRPr>
                    </a:p>
                  </a:txBody>
                  <a:tcPr marT="18288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667442"/>
                  </a:ext>
                </a:extLst>
              </a:tr>
            </a:tbl>
          </a:graphicData>
        </a:graphic>
      </p:graphicFrame>
      <p:graphicFrame>
        <p:nvGraphicFramePr>
          <p:cNvPr id="38" name="Table 37">
            <a:extLst>
              <a:ext uri="{FF2B5EF4-FFF2-40B4-BE49-F238E27FC236}">
                <a16:creationId xmlns:a16="http://schemas.microsoft.com/office/drawing/2014/main" id="{1840A480-1967-4A66-8E86-E99A3A750724}"/>
              </a:ext>
            </a:extLst>
          </p:cNvPr>
          <p:cNvGraphicFramePr>
            <a:graphicFrameLocks noGrp="1"/>
          </p:cNvGraphicFramePr>
          <p:nvPr/>
        </p:nvGraphicFramePr>
        <p:xfrm>
          <a:off x="8720847" y="720841"/>
          <a:ext cx="3156717" cy="853440"/>
        </p:xfrm>
        <a:graphic>
          <a:graphicData uri="http://schemas.openxmlformats.org/drawingml/2006/table">
            <a:tbl>
              <a:tblPr firstRow="1" bandRow="1">
                <a:tableStyleId>{5C22544A-7EE6-4342-B048-85BDC9FD1C3A}</a:tableStyleId>
              </a:tblPr>
              <a:tblGrid>
                <a:gridCol w="3156717">
                  <a:extLst>
                    <a:ext uri="{9D8B030D-6E8A-4147-A177-3AD203B41FA5}">
                      <a16:colId xmlns:a16="http://schemas.microsoft.com/office/drawing/2014/main" val="2246076838"/>
                    </a:ext>
                  </a:extLst>
                </a:gridCol>
              </a:tblGrid>
              <a:tr h="0">
                <a:tc>
                  <a:txBody>
                    <a:bodyPr/>
                    <a:lstStyle/>
                    <a:p>
                      <a:pPr marL="0" algn="ctr" defTabSz="914400" rtl="0" eaLnBrk="1" latinLnBrk="0" hangingPunct="1"/>
                      <a:r>
                        <a:rPr lang="en-US" sz="1100" b="1" kern="1200" spc="50" baseline="0">
                          <a:solidFill>
                            <a:schemeClr val="bg1"/>
                          </a:solidFill>
                          <a:latin typeface="+mn-lt"/>
                          <a:ea typeface="+mn-ea"/>
                          <a:cs typeface="+mn-cs"/>
                        </a:rPr>
                        <a:t>Solution area(s) alignment</a:t>
                      </a:r>
                    </a:p>
                  </a:txBody>
                  <a:tcPr marT="91440" marB="9144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703385533"/>
                  </a:ext>
                </a:extLst>
              </a:tr>
              <a:tr h="300498">
                <a:tc>
                  <a:txBody>
                    <a:bodyPr/>
                    <a:lstStyle/>
                    <a:p>
                      <a:pPr marL="171450" marR="0" lvl="0" indent="-171450" algn="l" defTabSz="914400">
                        <a:lnSpc>
                          <a:spcPct val="100000"/>
                        </a:lnSpc>
                        <a:spcBef>
                          <a:spcPts val="0"/>
                        </a:spcBef>
                        <a:spcAft>
                          <a:spcPts val="0"/>
                        </a:spcAft>
                        <a:buClrTx/>
                        <a:buSzTx/>
                        <a:buFont typeface="Wingdings" panose="05000000000000000000" pitchFamily="2" charset="2"/>
                        <a:buChar char="§"/>
                        <a:tabLst/>
                        <a:defRPr/>
                      </a:pPr>
                      <a:r>
                        <a:rPr lang="en-US" sz="900" kern="0">
                          <a:solidFill>
                            <a:schemeClr val="tx1"/>
                          </a:solidFill>
                          <a:latin typeface="Segoe UI"/>
                          <a:cs typeface="Segoe UI"/>
                        </a:rPr>
                        <a:t>Data and AI</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900" kern="0">
                          <a:solidFill>
                            <a:schemeClr val="tx1"/>
                          </a:solidFill>
                          <a:latin typeface="Segoe UI"/>
                          <a:cs typeface="Segoe UI"/>
                        </a:rPr>
                        <a:t>Modern Workplace (Power BI)</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900" kern="0">
                          <a:solidFill>
                            <a:schemeClr val="tx1"/>
                          </a:solidFill>
                          <a:latin typeface="Segoe UI"/>
                          <a:cs typeface="Segoe UI"/>
                        </a:rPr>
                        <a:t>Business Apps (Customer Insights)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667442"/>
                  </a:ext>
                </a:extLst>
              </a:tr>
            </a:tbl>
          </a:graphicData>
        </a:graphic>
      </p:graphicFrame>
      <p:graphicFrame>
        <p:nvGraphicFramePr>
          <p:cNvPr id="39" name="Table 38">
            <a:extLst>
              <a:ext uri="{FF2B5EF4-FFF2-40B4-BE49-F238E27FC236}">
                <a16:creationId xmlns:a16="http://schemas.microsoft.com/office/drawing/2014/main" id="{1638C3E1-6BE7-40B2-934B-34E1259BAEE8}"/>
              </a:ext>
            </a:extLst>
          </p:cNvPr>
          <p:cNvGraphicFramePr>
            <a:graphicFrameLocks noGrp="1"/>
          </p:cNvGraphicFramePr>
          <p:nvPr/>
        </p:nvGraphicFramePr>
        <p:xfrm>
          <a:off x="8712472" y="1677423"/>
          <a:ext cx="3156718" cy="787572"/>
        </p:xfrm>
        <a:graphic>
          <a:graphicData uri="http://schemas.openxmlformats.org/drawingml/2006/table">
            <a:tbl>
              <a:tblPr firstRow="1" bandRow="1">
                <a:tableStyleId>{5C22544A-7EE6-4342-B048-85BDC9FD1C3A}</a:tableStyleId>
              </a:tblPr>
              <a:tblGrid>
                <a:gridCol w="3156718">
                  <a:extLst>
                    <a:ext uri="{9D8B030D-6E8A-4147-A177-3AD203B41FA5}">
                      <a16:colId xmlns:a16="http://schemas.microsoft.com/office/drawing/2014/main" val="2246076838"/>
                    </a:ext>
                  </a:extLst>
                </a:gridCol>
              </a:tblGrid>
              <a:tr h="279228">
                <a:tc>
                  <a:txBody>
                    <a:bodyPr/>
                    <a:lstStyle/>
                    <a:p>
                      <a:pPr marL="0" algn="ctr" rtl="0" eaLnBrk="1" latinLnBrk="0" hangingPunct="1"/>
                      <a:r>
                        <a:rPr lang="en-US" sz="1100" b="0" kern="1200" spc="50" baseline="0">
                          <a:latin typeface="+mn-lt"/>
                          <a:ea typeface="+mn-ea"/>
                          <a:cs typeface="+mn-cs"/>
                        </a:rPr>
                        <a:t>Subsidiary alignment </a:t>
                      </a:r>
                      <a:endParaRPr lang="en-US" sz="1100" b="0" kern="1200" spc="50" baseline="0">
                        <a:gradFill>
                          <a:gsLst>
                            <a:gs pos="0">
                              <a:schemeClr val="bg1"/>
                            </a:gs>
                            <a:gs pos="100000">
                              <a:schemeClr val="bg1"/>
                            </a:gs>
                          </a:gsLst>
                          <a:lin ang="8100000" scaled="1"/>
                        </a:gradFill>
                        <a:latin typeface="+mn-lt"/>
                        <a:ea typeface="+mn-ea"/>
                        <a:cs typeface="+mn-cs"/>
                      </a:endParaRPr>
                    </a:p>
                  </a:txBody>
                  <a:tcPr marT="91440" marB="9144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703385533"/>
                  </a:ext>
                </a:extLst>
              </a:tr>
              <a:tr h="437052">
                <a:tc>
                  <a:txBody>
                    <a:bodyPr/>
                    <a:lstStyle/>
                    <a:p>
                      <a:pPr marL="171450" marR="0" lvl="0" indent="-171450" algn="l">
                        <a:lnSpc>
                          <a:spcPct val="100000"/>
                        </a:lnSpc>
                        <a:spcBef>
                          <a:spcPts val="0"/>
                        </a:spcBef>
                        <a:spcAft>
                          <a:spcPts val="0"/>
                        </a:spcAft>
                        <a:buFont typeface="Wingdings" panose="05000000000000000000" pitchFamily="2" charset="2"/>
                        <a:buChar char="§"/>
                      </a:pPr>
                      <a:r>
                        <a:rPr lang="en-US" sz="900" b="0" i="0" u="none" strike="noStrike" kern="1200">
                          <a:solidFill>
                            <a:schemeClr val="dk1"/>
                          </a:solidFill>
                          <a:latin typeface="+mn-lt"/>
                          <a:ea typeface="+mn-ea"/>
                          <a:cs typeface="+mn-cs"/>
                        </a:rPr>
                        <a:t>Driving more ADS consumption</a:t>
                      </a:r>
                    </a:p>
                    <a:p>
                      <a:pPr marL="171450" marR="0" lvl="0" indent="-171450" algn="l" rtl="0" eaLnBrk="1" fontAlgn="auto" latinLnBrk="0" hangingPunct="1">
                        <a:lnSpc>
                          <a:spcPct val="100000"/>
                        </a:lnSpc>
                        <a:spcBef>
                          <a:spcPts val="0"/>
                        </a:spcBef>
                        <a:spcAft>
                          <a:spcPts val="0"/>
                        </a:spcAft>
                        <a:buFont typeface="Wingdings" panose="05000000000000000000" pitchFamily="2" charset="2"/>
                        <a:buChar char="§"/>
                      </a:pPr>
                      <a:r>
                        <a:rPr lang="en-US" sz="900" b="0" i="0" u="none" strike="noStrike" kern="1200">
                          <a:solidFill>
                            <a:schemeClr val="dk1"/>
                          </a:solidFill>
                          <a:latin typeface="+mn-lt"/>
                          <a:ea typeface="+mn-ea"/>
                          <a:cs typeface="+mn-cs"/>
                        </a:rPr>
                        <a:t>Power BI, SQL Server and Azure usage and adoption</a:t>
                      </a:r>
                      <a:endParaRPr lang="en-US" sz="900" i="1" kern="0">
                        <a:solidFill>
                          <a:schemeClr val="bg1">
                            <a:lumMod val="50000"/>
                          </a:schemeClr>
                        </a:solidFill>
                        <a:latin typeface="+mn-lt"/>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667442"/>
                  </a:ext>
                </a:extLst>
              </a:tr>
            </a:tbl>
          </a:graphicData>
        </a:graphic>
      </p:graphicFrame>
      <p:graphicFrame>
        <p:nvGraphicFramePr>
          <p:cNvPr id="49" name="Table 48">
            <a:extLst>
              <a:ext uri="{FF2B5EF4-FFF2-40B4-BE49-F238E27FC236}">
                <a16:creationId xmlns:a16="http://schemas.microsoft.com/office/drawing/2014/main" id="{0EE78BB2-C942-4679-A54C-5364FE840FF9}"/>
              </a:ext>
            </a:extLst>
          </p:cNvPr>
          <p:cNvGraphicFramePr>
            <a:graphicFrameLocks noGrp="1"/>
          </p:cNvGraphicFramePr>
          <p:nvPr/>
        </p:nvGraphicFramePr>
        <p:xfrm>
          <a:off x="6096000" y="2247956"/>
          <a:ext cx="2539311" cy="1101578"/>
        </p:xfrm>
        <a:graphic>
          <a:graphicData uri="http://schemas.openxmlformats.org/drawingml/2006/table">
            <a:tbl>
              <a:tblPr firstRow="1" bandRow="1">
                <a:tableStyleId>{5C22544A-7EE6-4342-B048-85BDC9FD1C3A}</a:tableStyleId>
              </a:tblPr>
              <a:tblGrid>
                <a:gridCol w="2539311">
                  <a:extLst>
                    <a:ext uri="{9D8B030D-6E8A-4147-A177-3AD203B41FA5}">
                      <a16:colId xmlns:a16="http://schemas.microsoft.com/office/drawing/2014/main" val="2246076838"/>
                    </a:ext>
                  </a:extLst>
                </a:gridCol>
              </a:tblGrid>
              <a:tr h="228656">
                <a:tc>
                  <a:txBody>
                    <a:bodyPr/>
                    <a:lstStyle/>
                    <a:p>
                      <a:pPr marL="0" algn="ctr" defTabSz="914400" rtl="0" eaLnBrk="1" latinLnBrk="0" hangingPunct="1"/>
                      <a:r>
                        <a:rPr lang="en-US" sz="1100" b="0" kern="1200" spc="50" baseline="0">
                          <a:latin typeface="+mn-lt"/>
                          <a:ea typeface="+mn-ea"/>
                          <a:cs typeface="+mn-cs"/>
                        </a:rPr>
                        <a:t>KPIs</a:t>
                      </a:r>
                    </a:p>
                  </a:txBody>
                  <a:tcPr marT="91440" marB="9144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703385533"/>
                  </a:ext>
                </a:extLst>
              </a:tr>
              <a:tr h="751058">
                <a:tc>
                  <a:txBody>
                    <a:bodyPr/>
                    <a:lstStyle/>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u="none" strike="noStrike" kern="1200">
                          <a:solidFill>
                            <a:schemeClr val="tx1"/>
                          </a:solidFill>
                          <a:latin typeface="+mn-lt"/>
                          <a:ea typeface="+mn-ea"/>
                          <a:cs typeface="+mn-cs"/>
                        </a:rPr>
                        <a:t># of attendees</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u="none" strike="noStrike" kern="1200">
                          <a:solidFill>
                            <a:schemeClr val="tx1"/>
                          </a:solidFill>
                          <a:latin typeface="+mn-lt"/>
                          <a:ea typeface="+mn-ea"/>
                          <a:cs typeface="+mn-cs"/>
                        </a:rPr>
                        <a:t>CSAT per event</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u="none" strike="noStrike" kern="1200">
                          <a:solidFill>
                            <a:schemeClr val="tx1"/>
                          </a:solidFill>
                          <a:latin typeface="+mn-lt"/>
                          <a:ea typeface="+mn-ea"/>
                          <a:cs typeface="+mn-cs"/>
                        </a:rPr>
                        <a:t># of opportunities</a:t>
                      </a:r>
                    </a:p>
                    <a:p>
                      <a:pPr marL="171450" marR="0" lvl="0" indent="-171450" algn="l" defTabSz="914367" rtl="0" eaLnBrk="1" fontAlgn="auto" latinLnBrk="0" hangingPunct="1">
                        <a:lnSpc>
                          <a:spcPct val="100000"/>
                        </a:lnSpc>
                        <a:spcBef>
                          <a:spcPts val="0"/>
                        </a:spcBef>
                        <a:spcAft>
                          <a:spcPts val="0"/>
                        </a:spcAft>
                        <a:buFont typeface="Arial" panose="020B0604020202020204" pitchFamily="34" charset="0"/>
                        <a:buChar char="•"/>
                        <a:defRPr/>
                      </a:pPr>
                      <a:r>
                        <a:rPr lang="en-US" sz="900" b="0" i="0" u="none" strike="noStrike" kern="1200">
                          <a:solidFill>
                            <a:schemeClr val="tx1"/>
                          </a:solidFill>
                          <a:latin typeface="+mn-lt"/>
                          <a:ea typeface="+mn-ea"/>
                          <a:cs typeface="+mn-cs"/>
                        </a:rPr>
                        <a:t>#leads generated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667442"/>
                  </a:ext>
                </a:extLst>
              </a:tr>
            </a:tbl>
          </a:graphicData>
        </a:graphic>
      </p:graphicFrame>
      <p:graphicFrame>
        <p:nvGraphicFramePr>
          <p:cNvPr id="20" name="Table 19">
            <a:extLst>
              <a:ext uri="{FF2B5EF4-FFF2-40B4-BE49-F238E27FC236}">
                <a16:creationId xmlns:a16="http://schemas.microsoft.com/office/drawing/2014/main" id="{96F8D790-6293-4FC1-A15F-3A8C75BD310A}"/>
              </a:ext>
            </a:extLst>
          </p:cNvPr>
          <p:cNvGraphicFramePr>
            <a:graphicFrameLocks noGrp="1"/>
          </p:cNvGraphicFramePr>
          <p:nvPr/>
        </p:nvGraphicFramePr>
        <p:xfrm>
          <a:off x="8712472" y="2570457"/>
          <a:ext cx="3151841" cy="779077"/>
        </p:xfrm>
        <a:graphic>
          <a:graphicData uri="http://schemas.openxmlformats.org/drawingml/2006/table">
            <a:tbl>
              <a:tblPr firstRow="1" bandRow="1">
                <a:tableStyleId>{5C22544A-7EE6-4342-B048-85BDC9FD1C3A}</a:tableStyleId>
              </a:tblPr>
              <a:tblGrid>
                <a:gridCol w="3151841">
                  <a:extLst>
                    <a:ext uri="{9D8B030D-6E8A-4147-A177-3AD203B41FA5}">
                      <a16:colId xmlns:a16="http://schemas.microsoft.com/office/drawing/2014/main" val="2246076838"/>
                    </a:ext>
                  </a:extLst>
                </a:gridCol>
              </a:tblGrid>
              <a:tr h="333242">
                <a:tc>
                  <a:txBody>
                    <a:bodyPr/>
                    <a:lstStyle/>
                    <a:p>
                      <a:pPr marL="0" algn="ctr" defTabSz="914400" rtl="0" eaLnBrk="1" latinLnBrk="0" hangingPunct="1"/>
                      <a:r>
                        <a:rPr lang="en-US" sz="1100" b="1" kern="1200" spc="50" baseline="0">
                          <a:gradFill>
                            <a:gsLst>
                              <a:gs pos="0">
                                <a:schemeClr val="bg1"/>
                              </a:gs>
                              <a:gs pos="100000">
                                <a:schemeClr val="bg1"/>
                              </a:gs>
                            </a:gsLst>
                            <a:lin ang="8100000" scaled="1"/>
                          </a:gradFill>
                          <a:latin typeface="+mn-lt"/>
                          <a:ea typeface="+mn-ea"/>
                          <a:cs typeface="+mn-cs"/>
                        </a:rPr>
                        <a:t>Resources</a:t>
                      </a:r>
                    </a:p>
                  </a:txBody>
                  <a:tcPr marT="91440" marB="9144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703385533"/>
                  </a:ext>
                </a:extLst>
              </a:tr>
              <a:tr h="428557">
                <a:tc>
                  <a:txBody>
                    <a:bodyPr/>
                    <a:lstStyle/>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sng" kern="1200">
                          <a:solidFill>
                            <a:schemeClr val="dk1"/>
                          </a:solidFill>
                          <a:effectLst/>
                          <a:latin typeface="Segoe UI" panose="020B0502040204020203" pitchFamily="34" charset="0"/>
                          <a:ea typeface="+mn-ea"/>
                          <a:cs typeface="Segoe UI" panose="020B0502040204020203" pitchFamily="34" charset="0"/>
                          <a:hlinkClick r:id="rId7" tooltip="https://partner.microsoft.com/en-us/asset/collection/analytics-in-a-day#/"/>
                        </a:rPr>
                        <a:t>Updated Analytics in a day V2 content and labs</a:t>
                      </a:r>
                      <a:endParaRPr lang="en-US" sz="900" kern="1200">
                        <a:solidFill>
                          <a:schemeClr val="dk1"/>
                        </a:solidFill>
                        <a:effectLst/>
                        <a:latin typeface="Segoe UI" panose="020B0502040204020203" pitchFamily="34" charset="0"/>
                        <a:ea typeface="+mn-ea"/>
                        <a:cs typeface="Segoe UI" panose="020B0502040204020203" pitchFamily="34" charset="0"/>
                      </a:endParaRPr>
                    </a:p>
                    <a:p>
                      <a:pPr marL="171450" marR="0" lvl="0" indent="-171450" algn="l" defTabSz="914367" rtl="0" eaLnBrk="1" fontAlgn="auto" latinLnBrk="0" hangingPunct="1">
                        <a:lnSpc>
                          <a:spcPct val="100000"/>
                        </a:lnSpc>
                        <a:spcBef>
                          <a:spcPts val="0"/>
                        </a:spcBef>
                        <a:spcAft>
                          <a:spcPts val="0"/>
                        </a:spcAft>
                        <a:buFont typeface="Arial" panose="020B0604020202020204" pitchFamily="34" charset="0"/>
                        <a:buChar char="•"/>
                      </a:pPr>
                      <a:endParaRPr lang="en-US" sz="900" b="0" i="0" u="none" strike="noStrike" kern="1200">
                        <a:solidFill>
                          <a:schemeClr val="tx2"/>
                        </a:solidFill>
                        <a:latin typeface="+mn-lt"/>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667442"/>
                  </a:ext>
                </a:extLst>
              </a:tr>
            </a:tbl>
          </a:graphicData>
        </a:graphic>
      </p:graphicFrame>
      <p:graphicFrame>
        <p:nvGraphicFramePr>
          <p:cNvPr id="21" name="Table 20">
            <a:extLst>
              <a:ext uri="{FF2B5EF4-FFF2-40B4-BE49-F238E27FC236}">
                <a16:creationId xmlns:a16="http://schemas.microsoft.com/office/drawing/2014/main" id="{AA2D5CEE-F7BE-48BA-90BF-44599DEB8177}"/>
              </a:ext>
            </a:extLst>
          </p:cNvPr>
          <p:cNvGraphicFramePr>
            <a:graphicFrameLocks noGrp="1"/>
          </p:cNvGraphicFramePr>
          <p:nvPr/>
        </p:nvGraphicFramePr>
        <p:xfrm>
          <a:off x="115013" y="5271519"/>
          <a:ext cx="5883294" cy="853440"/>
        </p:xfrm>
        <a:graphic>
          <a:graphicData uri="http://schemas.openxmlformats.org/drawingml/2006/table">
            <a:tbl>
              <a:tblPr firstRow="1" bandRow="1">
                <a:tableStyleId>{5C22544A-7EE6-4342-B048-85BDC9FD1C3A}</a:tableStyleId>
              </a:tblPr>
              <a:tblGrid>
                <a:gridCol w="5883294">
                  <a:extLst>
                    <a:ext uri="{9D8B030D-6E8A-4147-A177-3AD203B41FA5}">
                      <a16:colId xmlns:a16="http://schemas.microsoft.com/office/drawing/2014/main" val="2246076838"/>
                    </a:ext>
                  </a:extLst>
                </a:gridCol>
              </a:tblGrid>
              <a:tr h="255375">
                <a:tc>
                  <a:txBody>
                    <a:bodyPr/>
                    <a:lstStyle/>
                    <a:p>
                      <a:pPr marL="0" algn="ctr" defTabSz="914400" rtl="0" eaLnBrk="1" latinLnBrk="0" hangingPunct="1"/>
                      <a:r>
                        <a:rPr lang="en-US" sz="1100" b="1" kern="1200" spc="50" baseline="0">
                          <a:gradFill>
                            <a:gsLst>
                              <a:gs pos="0">
                                <a:schemeClr val="bg1"/>
                              </a:gs>
                              <a:gs pos="100000">
                                <a:schemeClr val="bg1"/>
                              </a:gs>
                            </a:gsLst>
                            <a:lin ang="8100000" scaled="1"/>
                          </a:gradFill>
                          <a:latin typeface="+mn-lt"/>
                          <a:ea typeface="+mn-ea"/>
                          <a:cs typeface="+mn-cs"/>
                        </a:rPr>
                        <a:t>Follow up</a:t>
                      </a:r>
                    </a:p>
                  </a:txBody>
                  <a:tcPr marT="91440" marB="9144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703385533"/>
                  </a:ext>
                </a:extLst>
              </a:tr>
              <a:tr h="436605">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900" i="0" kern="0">
                        <a:solidFill>
                          <a:schemeClr val="bg1">
                            <a:lumMod val="50000"/>
                          </a:schemeClr>
                        </a:solidFill>
                        <a:latin typeface="Segoe UI"/>
                        <a:ea typeface="+mn-ea"/>
                        <a:cs typeface="Segoe UI"/>
                      </a:endParaRPr>
                    </a:p>
                    <a:p>
                      <a:pPr marL="171450" marR="0" lvl="0" indent="-171450" algn="l">
                        <a:lnSpc>
                          <a:spcPct val="100000"/>
                        </a:lnSpc>
                        <a:spcBef>
                          <a:spcPts val="0"/>
                        </a:spcBef>
                        <a:spcAft>
                          <a:spcPts val="0"/>
                        </a:spcAft>
                        <a:buFont typeface="Arial" panose="020B0604020202020204" pitchFamily="34" charset="0"/>
                        <a:buChar char="•"/>
                      </a:pPr>
                      <a:r>
                        <a:rPr lang="en-US" sz="900" b="0" i="0" u="none" strike="noStrike" kern="1200">
                          <a:solidFill>
                            <a:schemeClr val="dk1"/>
                          </a:solidFill>
                          <a:latin typeface="+mn-lt"/>
                          <a:ea typeface="+mn-ea"/>
                          <a:cs typeface="+mn-cs"/>
                        </a:rPr>
                        <a:t>Partner identifying progress in existing engagements and/or generating new engagements with customers, and uploading them as qualified leads in Partner Center/Partner Sales Connect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667442"/>
                  </a:ext>
                </a:extLst>
              </a:tr>
            </a:tbl>
          </a:graphicData>
        </a:graphic>
      </p:graphicFrame>
      <p:graphicFrame>
        <p:nvGraphicFramePr>
          <p:cNvPr id="17" name="Table 32">
            <a:extLst>
              <a:ext uri="{FF2B5EF4-FFF2-40B4-BE49-F238E27FC236}">
                <a16:creationId xmlns:a16="http://schemas.microsoft.com/office/drawing/2014/main" id="{5BB21EFE-0D64-48C1-9A46-BDC9C1398046}"/>
              </a:ext>
            </a:extLst>
          </p:cNvPr>
          <p:cNvGraphicFramePr>
            <a:graphicFrameLocks noGrp="1"/>
          </p:cNvGraphicFramePr>
          <p:nvPr/>
        </p:nvGraphicFramePr>
        <p:xfrm>
          <a:off x="135545" y="4136765"/>
          <a:ext cx="5862762" cy="1005840"/>
        </p:xfrm>
        <a:graphic>
          <a:graphicData uri="http://schemas.openxmlformats.org/drawingml/2006/table">
            <a:tbl>
              <a:tblPr firstRow="1" bandRow="1">
                <a:tableStyleId>{5C22544A-7EE6-4342-B048-85BDC9FD1C3A}</a:tableStyleId>
              </a:tblPr>
              <a:tblGrid>
                <a:gridCol w="5862762">
                  <a:extLst>
                    <a:ext uri="{9D8B030D-6E8A-4147-A177-3AD203B41FA5}">
                      <a16:colId xmlns:a16="http://schemas.microsoft.com/office/drawing/2014/main" val="20001"/>
                    </a:ext>
                  </a:extLst>
                </a:gridCol>
              </a:tblGrid>
              <a:tr h="292363">
                <a:tc>
                  <a:txBody>
                    <a:bodyPr/>
                    <a:lstStyle/>
                    <a:p>
                      <a:pPr algn="ctr"/>
                      <a:r>
                        <a:rPr lang="en-US" sz="1100" b="1" spc="50" baseline="0">
                          <a:gradFill>
                            <a:gsLst>
                              <a:gs pos="0">
                                <a:schemeClr val="bg1"/>
                              </a:gs>
                              <a:gs pos="100000">
                                <a:schemeClr val="bg1"/>
                              </a:gs>
                            </a:gsLst>
                            <a:lin ang="8100000" scaled="1"/>
                          </a:gradFill>
                        </a:rPr>
                        <a:t>Business objectives</a:t>
                      </a:r>
                    </a:p>
                  </a:txBody>
                  <a:tcPr marT="91440" marB="9144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389340">
                <a:tc>
                  <a:txBody>
                    <a:bodyPr/>
                    <a:lstStyle/>
                    <a:p>
                      <a:pPr marL="171450" indent="-171450" defTabSz="932472" fontAlgn="base">
                        <a:spcBef>
                          <a:spcPct val="0"/>
                        </a:spcBef>
                        <a:spcAft>
                          <a:spcPct val="0"/>
                        </a:spcAft>
                        <a:buFont typeface="Arial" panose="020B0604020202020204" pitchFamily="34" charset="0"/>
                        <a:buChar char="•"/>
                        <a:defRPr/>
                      </a:pPr>
                      <a:r>
                        <a:rPr lang="en-US" sz="900" b="0" i="0" u="none" strike="noStrike" kern="1200">
                          <a:solidFill>
                            <a:schemeClr val="tx1"/>
                          </a:solidFill>
                          <a:latin typeface="Segoe UI Semilight"/>
                          <a:ea typeface="+mn-ea"/>
                          <a:cs typeface="+mn-cs"/>
                        </a:rPr>
                        <a:t>This is a partner driven workshop intended to provide customers with an end-to-end view of the Azure Analytics Platform. The main goal is to deliver the workshop to customers in Major and Corporate segments to accelerate existing Modern Datawarehouse Engagements. As a secondary goal it can be used to develop new pipe.</a:t>
                      </a:r>
                    </a:p>
                    <a:p>
                      <a:pPr marL="0" indent="0" defTabSz="932472" fontAlgn="base">
                        <a:spcBef>
                          <a:spcPct val="0"/>
                        </a:spcBef>
                        <a:spcAft>
                          <a:spcPct val="0"/>
                        </a:spcAft>
                        <a:buFont typeface="Arial"/>
                        <a:buNone/>
                        <a:defRPr/>
                      </a:pPr>
                      <a:endParaRPr lang="en-US" sz="1000" kern="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3" name="Table 30">
            <a:extLst>
              <a:ext uri="{FF2B5EF4-FFF2-40B4-BE49-F238E27FC236}">
                <a16:creationId xmlns:a16="http://schemas.microsoft.com/office/drawing/2014/main" id="{3E9CA46E-FE93-49E1-BB11-62762E87F7EA}"/>
              </a:ext>
            </a:extLst>
          </p:cNvPr>
          <p:cNvGraphicFramePr>
            <a:graphicFrameLocks noGrp="1"/>
          </p:cNvGraphicFramePr>
          <p:nvPr/>
        </p:nvGraphicFramePr>
        <p:xfrm>
          <a:off x="150725" y="720131"/>
          <a:ext cx="5847582" cy="3322320"/>
        </p:xfrm>
        <a:graphic>
          <a:graphicData uri="http://schemas.openxmlformats.org/drawingml/2006/table">
            <a:tbl>
              <a:tblPr firstRow="1" bandRow="1">
                <a:tableStyleId>{5C22544A-7EE6-4342-B048-85BDC9FD1C3A}</a:tableStyleId>
              </a:tblPr>
              <a:tblGrid>
                <a:gridCol w="5847582">
                  <a:extLst>
                    <a:ext uri="{9D8B030D-6E8A-4147-A177-3AD203B41FA5}">
                      <a16:colId xmlns:a16="http://schemas.microsoft.com/office/drawing/2014/main" val="2246076838"/>
                    </a:ext>
                  </a:extLst>
                </a:gridCol>
              </a:tblGrid>
              <a:tr h="252262">
                <a:tc>
                  <a:txBody>
                    <a:bodyPr/>
                    <a:lstStyle/>
                    <a:p>
                      <a:pPr marL="0" algn="ctr">
                        <a:lnSpc>
                          <a:spcPct val="100000"/>
                        </a:lnSpc>
                        <a:spcBef>
                          <a:spcPts val="0"/>
                        </a:spcBef>
                        <a:spcAft>
                          <a:spcPts val="0"/>
                        </a:spcAft>
                      </a:pPr>
                      <a:r>
                        <a:rPr lang="en-US" sz="1100" b="1" spc="50" baseline="0">
                          <a:solidFill>
                            <a:srgbClr val="FFFFFF"/>
                          </a:solidFill>
                        </a:rPr>
                        <a:t>Event description</a:t>
                      </a:r>
                    </a:p>
                  </a:txBody>
                  <a:tcPr marT="91440" marB="9144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703385533"/>
                  </a:ext>
                </a:extLst>
              </a:tr>
              <a:tr h="1163453">
                <a:tc>
                  <a:txBody>
                    <a:bodyPr/>
                    <a:lstStyle/>
                    <a:p>
                      <a:pPr marL="171450" lvl="0" indent="-171450" algn="l">
                        <a:lnSpc>
                          <a:spcPct val="100000"/>
                        </a:lnSpc>
                        <a:spcBef>
                          <a:spcPts val="0"/>
                        </a:spcBef>
                        <a:spcAft>
                          <a:spcPts val="0"/>
                        </a:spcAft>
                        <a:buFont typeface="Arial" panose="020B0604020202020204" pitchFamily="34" charset="0"/>
                        <a:buChar char="•"/>
                      </a:pPr>
                      <a:r>
                        <a:rPr lang="en-US" sz="900" b="0" i="0" u="none" strike="noStrike" kern="1200">
                          <a:solidFill>
                            <a:schemeClr val="tx1"/>
                          </a:solidFill>
                          <a:latin typeface="+mn-lt"/>
                          <a:ea typeface="+mn-ea"/>
                          <a:cs typeface="+mn-cs"/>
                        </a:rPr>
                        <a:t>A one-day, hands-on workshop covering everything from data ingestion to business intelligence. </a:t>
                      </a:r>
                    </a:p>
                    <a:p>
                      <a:pPr marL="171450" lvl="0" indent="-171450" algn="l">
                        <a:lnSpc>
                          <a:spcPct val="100000"/>
                        </a:lnSpc>
                        <a:spcBef>
                          <a:spcPts val="0"/>
                        </a:spcBef>
                        <a:spcAft>
                          <a:spcPts val="0"/>
                        </a:spcAft>
                        <a:buFont typeface="Arial" panose="020B0604020202020204" pitchFamily="34" charset="0"/>
                        <a:buChar char="•"/>
                      </a:pPr>
                      <a:r>
                        <a:rPr lang="en-US" sz="900" b="0" i="0" u="none" strike="noStrike" kern="1200">
                          <a:solidFill>
                            <a:schemeClr val="tx1"/>
                          </a:solidFill>
                          <a:latin typeface="+mn-lt"/>
                          <a:ea typeface="+mn-ea"/>
                          <a:cs typeface="+mn-cs"/>
                        </a:rPr>
                        <a:t>In our workshop, data professionals will better understand how to:</a:t>
                      </a:r>
                    </a:p>
                    <a:p>
                      <a:pPr marL="628633" lvl="1" indent="-171450" algn="l">
                        <a:lnSpc>
                          <a:spcPct val="100000"/>
                        </a:lnSpc>
                        <a:spcBef>
                          <a:spcPts val="0"/>
                        </a:spcBef>
                        <a:spcAft>
                          <a:spcPts val="0"/>
                        </a:spcAft>
                        <a:buFont typeface="Arial" panose="020B0604020202020204" pitchFamily="34" charset="0"/>
                        <a:buChar char="•"/>
                      </a:pPr>
                      <a:r>
                        <a:rPr lang="en-US" sz="900" b="0" i="0" u="none" strike="noStrike" kern="1200">
                          <a:solidFill>
                            <a:schemeClr val="tx1"/>
                          </a:solidFill>
                          <a:latin typeface="+mn-lt"/>
                          <a:ea typeface="+mn-ea"/>
                          <a:cs typeface="+mn-cs"/>
                        </a:rPr>
                        <a:t>Streamline cloud analytics pipelines</a:t>
                      </a:r>
                    </a:p>
                    <a:p>
                      <a:pPr marL="628633" lvl="1" indent="-171450" algn="l">
                        <a:lnSpc>
                          <a:spcPct val="100000"/>
                        </a:lnSpc>
                        <a:spcBef>
                          <a:spcPts val="0"/>
                        </a:spcBef>
                        <a:spcAft>
                          <a:spcPts val="0"/>
                        </a:spcAft>
                        <a:buFont typeface="Arial" panose="020B0604020202020204" pitchFamily="34" charset="0"/>
                        <a:buChar char="•"/>
                      </a:pPr>
                      <a:r>
                        <a:rPr lang="en-US" sz="900" b="0" i="0" u="none" strike="noStrike" kern="1200">
                          <a:solidFill>
                            <a:schemeClr val="tx1"/>
                          </a:solidFill>
                          <a:latin typeface="+mn-lt"/>
                          <a:ea typeface="+mn-ea"/>
                          <a:cs typeface="+mn-cs"/>
                        </a:rPr>
                        <a:t>Build a scalable modern data warehouse</a:t>
                      </a:r>
                    </a:p>
                    <a:p>
                      <a:pPr marL="628633" lvl="1" indent="-171450" algn="l">
                        <a:lnSpc>
                          <a:spcPct val="100000"/>
                        </a:lnSpc>
                        <a:spcBef>
                          <a:spcPts val="0"/>
                        </a:spcBef>
                        <a:spcAft>
                          <a:spcPts val="0"/>
                        </a:spcAft>
                        <a:buFont typeface="Arial" panose="020B0604020202020204" pitchFamily="34" charset="0"/>
                        <a:buChar char="•"/>
                      </a:pPr>
                      <a:r>
                        <a:rPr lang="en-US" sz="900" b="0" i="0" u="none" strike="noStrike" kern="1200">
                          <a:solidFill>
                            <a:schemeClr val="tx1"/>
                          </a:solidFill>
                          <a:latin typeface="+mn-lt"/>
                          <a:ea typeface="+mn-ea"/>
                          <a:cs typeface="+mn-cs"/>
                        </a:rPr>
                        <a:t>Ensure flexibility with business needs</a:t>
                      </a:r>
                    </a:p>
                    <a:p>
                      <a:pPr marL="171450" lvl="0" indent="-171450" algn="l">
                        <a:lnSpc>
                          <a:spcPct val="100000"/>
                        </a:lnSpc>
                        <a:spcBef>
                          <a:spcPts val="0"/>
                        </a:spcBef>
                        <a:spcAft>
                          <a:spcPts val="0"/>
                        </a:spcAft>
                        <a:buFont typeface="Arial" panose="020B0604020202020204" pitchFamily="34" charset="0"/>
                        <a:buChar char="•"/>
                      </a:pPr>
                      <a:r>
                        <a:rPr lang="en-US" sz="900" b="0" i="0" u="none" strike="noStrike" kern="1200">
                          <a:solidFill>
                            <a:schemeClr val="tx1"/>
                          </a:solidFill>
                          <a:latin typeface="+mn-lt"/>
                          <a:ea typeface="+mn-ea"/>
                          <a:cs typeface="+mn-cs"/>
                        </a:rPr>
                        <a:t>The last few hours of the workshop will be dedicated to hands-on training to help get you started on your cloud analytics journey. Labs will focus on building a modern data warehouse with Azure Synapse Analytics, Azure Databricks, and Power BI.</a:t>
                      </a:r>
                    </a:p>
                    <a:p>
                      <a:pPr marL="171450" lvl="0" indent="-171450" algn="l">
                        <a:lnSpc>
                          <a:spcPct val="100000"/>
                        </a:lnSpc>
                        <a:spcBef>
                          <a:spcPts val="0"/>
                        </a:spcBef>
                        <a:spcAft>
                          <a:spcPts val="0"/>
                        </a:spcAft>
                        <a:buFont typeface="Arial" panose="020B0604020202020204" pitchFamily="34" charset="0"/>
                        <a:buChar char="•"/>
                      </a:pPr>
                      <a:endParaRPr lang="en-US" sz="900" b="0" i="0" u="none" strike="noStrike" kern="1200">
                        <a:solidFill>
                          <a:schemeClr val="tx1"/>
                        </a:solidFill>
                        <a:latin typeface="+mn-lt"/>
                        <a:ea typeface="+mn-ea"/>
                        <a:cs typeface="+mn-cs"/>
                      </a:endParaRPr>
                    </a:p>
                    <a:p>
                      <a:pPr marL="171450" lvl="0" indent="-171450" algn="l">
                        <a:lnSpc>
                          <a:spcPct val="100000"/>
                        </a:lnSpc>
                        <a:spcBef>
                          <a:spcPts val="0"/>
                        </a:spcBef>
                        <a:spcAft>
                          <a:spcPts val="0"/>
                        </a:spcAft>
                        <a:buFont typeface="Arial" panose="020B0604020202020204" pitchFamily="34" charset="0"/>
                        <a:buChar char="•"/>
                      </a:pPr>
                      <a:r>
                        <a:rPr lang="en-US" sz="900" b="0" i="0" u="none" strike="noStrike" kern="1200">
                          <a:solidFill>
                            <a:schemeClr val="tx1"/>
                          </a:solidFill>
                          <a:latin typeface="+mn-lt"/>
                          <a:ea typeface="+mn-ea"/>
                          <a:cs typeface="+mn-cs"/>
                        </a:rPr>
                        <a:t>Analytics in a day is designed to simplify and accelerate your journey towards using a modern data warehouse to power your business. </a:t>
                      </a:r>
                    </a:p>
                    <a:p>
                      <a:pPr marL="171450" lvl="0" indent="-171450" algn="l">
                        <a:lnSpc>
                          <a:spcPct val="100000"/>
                        </a:lnSpc>
                        <a:spcBef>
                          <a:spcPts val="0"/>
                        </a:spcBef>
                        <a:spcAft>
                          <a:spcPts val="0"/>
                        </a:spcAft>
                        <a:buFont typeface="Arial" panose="020B0604020202020204" pitchFamily="34" charset="0"/>
                        <a:buChar char="•"/>
                      </a:pPr>
                      <a:r>
                        <a:rPr lang="en-US" sz="900" b="0" i="0" u="none" strike="noStrike" kern="1200">
                          <a:solidFill>
                            <a:schemeClr val="tx1"/>
                          </a:solidFill>
                          <a:latin typeface="+mn-lt"/>
                          <a:ea typeface="+mn-ea"/>
                          <a:cs typeface="+mn-cs"/>
                        </a:rPr>
                        <a:t>In our workshop, you will better understand how to:</a:t>
                      </a:r>
                    </a:p>
                    <a:p>
                      <a:pPr marL="628633" lvl="1" indent="-171450" algn="l">
                        <a:lnSpc>
                          <a:spcPct val="100000"/>
                        </a:lnSpc>
                        <a:spcBef>
                          <a:spcPts val="0"/>
                        </a:spcBef>
                        <a:spcAft>
                          <a:spcPts val="0"/>
                        </a:spcAft>
                        <a:buFont typeface="Arial" panose="020B0604020202020204" pitchFamily="34" charset="0"/>
                        <a:buChar char="•"/>
                      </a:pPr>
                      <a:r>
                        <a:rPr lang="en-US" sz="900" b="0" i="0" u="none" strike="noStrike" kern="1200">
                          <a:solidFill>
                            <a:schemeClr val="tx1"/>
                          </a:solidFill>
                          <a:latin typeface="+mn-lt"/>
                          <a:ea typeface="+mn-ea"/>
                          <a:cs typeface="+mn-cs"/>
                        </a:rPr>
                        <a:t>Create an analytics pipeline that goes from data ingestion to insights using Power BI</a:t>
                      </a:r>
                    </a:p>
                    <a:p>
                      <a:pPr marL="628633" lvl="1" indent="-171450" algn="l">
                        <a:lnSpc>
                          <a:spcPct val="100000"/>
                        </a:lnSpc>
                        <a:spcBef>
                          <a:spcPts val="0"/>
                        </a:spcBef>
                        <a:spcAft>
                          <a:spcPts val="0"/>
                        </a:spcAft>
                        <a:buFont typeface="Arial" panose="020B0604020202020204" pitchFamily="34" charset="0"/>
                        <a:buChar char="•"/>
                      </a:pPr>
                      <a:r>
                        <a:rPr lang="en-US" sz="900" b="0" i="0" u="none" strike="noStrike" kern="1200">
                          <a:solidFill>
                            <a:schemeClr val="tx1"/>
                          </a:solidFill>
                          <a:latin typeface="+mn-lt"/>
                          <a:ea typeface="+mn-ea"/>
                          <a:cs typeface="+mn-cs"/>
                        </a:rPr>
                        <a:t>Empower self-service analytics</a:t>
                      </a:r>
                    </a:p>
                    <a:p>
                      <a:pPr marL="628633" lvl="1" indent="-171450" algn="l">
                        <a:lnSpc>
                          <a:spcPct val="100000"/>
                        </a:lnSpc>
                        <a:spcBef>
                          <a:spcPts val="0"/>
                        </a:spcBef>
                        <a:spcAft>
                          <a:spcPts val="0"/>
                        </a:spcAft>
                        <a:buFont typeface="Arial" panose="020B0604020202020204" pitchFamily="34" charset="0"/>
                        <a:buChar char="•"/>
                      </a:pPr>
                      <a:r>
                        <a:rPr lang="en-US" sz="900" b="0" i="0" u="none" strike="noStrike" kern="1200">
                          <a:solidFill>
                            <a:schemeClr val="tx1"/>
                          </a:solidFill>
                          <a:latin typeface="+mn-lt"/>
                          <a:ea typeface="+mn-ea"/>
                          <a:cs typeface="+mn-cs"/>
                        </a:rPr>
                        <a:t>Enable a truly data-driven culture in your business</a:t>
                      </a:r>
                    </a:p>
                    <a:p>
                      <a:pPr marL="171450" lvl="0" indent="-171450" algn="l">
                        <a:lnSpc>
                          <a:spcPct val="100000"/>
                        </a:lnSpc>
                        <a:spcBef>
                          <a:spcPts val="0"/>
                        </a:spcBef>
                        <a:spcAft>
                          <a:spcPts val="0"/>
                        </a:spcAft>
                        <a:buFont typeface="Arial" panose="020B0604020202020204" pitchFamily="34" charset="0"/>
                        <a:buChar char="•"/>
                      </a:pPr>
                      <a:r>
                        <a:rPr lang="en-US" sz="900" b="0" i="0" u="none" strike="noStrike" kern="1200">
                          <a:solidFill>
                            <a:schemeClr val="tx1"/>
                          </a:solidFill>
                          <a:latin typeface="+mn-lt"/>
                          <a:ea typeface="+mn-ea"/>
                          <a:cs typeface="+mn-cs"/>
                        </a:rPr>
                        <a:t>The last few hours of the workshop will be dedicated to hands-on training to help get you started on your cloud analytics journey.</a:t>
                      </a:r>
                    </a:p>
                    <a:p>
                      <a:pPr marL="171450" lvl="0" indent="-171450" algn="l">
                        <a:lnSpc>
                          <a:spcPct val="100000"/>
                        </a:lnSpc>
                        <a:spcBef>
                          <a:spcPts val="0"/>
                        </a:spcBef>
                        <a:spcAft>
                          <a:spcPts val="0"/>
                        </a:spcAft>
                        <a:buFont typeface="Arial" panose="020B0604020202020204" pitchFamily="34" charset="0"/>
                        <a:buChar char="•"/>
                      </a:pPr>
                      <a:endParaRPr lang="en-US" sz="900" b="0" i="0" u="none" strike="noStrike" kern="1200">
                        <a:solidFill>
                          <a:schemeClr val="tx1"/>
                        </a:solidFill>
                        <a:latin typeface="+mn-lt"/>
                        <a:ea typeface="+mn-ea"/>
                        <a:cs typeface="+mn-cs"/>
                      </a:endParaRPr>
                    </a:p>
                    <a:p>
                      <a:pPr marL="171450" lvl="0" indent="-171450" algn="l">
                        <a:lnSpc>
                          <a:spcPct val="100000"/>
                        </a:lnSpc>
                        <a:spcBef>
                          <a:spcPts val="0"/>
                        </a:spcBef>
                        <a:spcAft>
                          <a:spcPts val="0"/>
                        </a:spcAft>
                        <a:buFont typeface="Arial" panose="020B0604020202020204" pitchFamily="34" charset="0"/>
                        <a:buChar char="•"/>
                      </a:pPr>
                      <a:r>
                        <a:rPr lang="en-US" sz="900" b="0" i="0" u="none" strike="noStrike" kern="1200">
                          <a:solidFill>
                            <a:schemeClr val="tx1"/>
                          </a:solidFill>
                          <a:latin typeface="Segoe UI Semilight"/>
                          <a:ea typeface="+mn-ea"/>
                          <a:cs typeface="+mn-cs"/>
                        </a:rPr>
                        <a:t>For </a:t>
                      </a:r>
                      <a:r>
                        <a:rPr lang="en-US" sz="900" b="1" i="0" u="none" strike="noStrike" kern="1200">
                          <a:solidFill>
                            <a:schemeClr val="tx1"/>
                          </a:solidFill>
                          <a:latin typeface="Segoe UI Semilight"/>
                          <a:ea typeface="+mn-ea"/>
                          <a:cs typeface="+mn-cs"/>
                        </a:rPr>
                        <a:t>virtual sessions</a:t>
                      </a:r>
                      <a:r>
                        <a:rPr lang="en-US" sz="900" b="0" i="0" u="none" strike="noStrike" kern="1200">
                          <a:solidFill>
                            <a:schemeClr val="tx1"/>
                          </a:solidFill>
                          <a:latin typeface="Segoe UI Semilight"/>
                          <a:ea typeface="+mn-ea"/>
                          <a:cs typeface="+mn-cs"/>
                        </a:rPr>
                        <a:t>, suggestion is to do up to 4h virtual delivery depending on if the partner is demoing the lab or providing access to the participants to test the labs during the call (shorter version)</a:t>
                      </a:r>
                    </a:p>
                  </a:txBody>
                  <a:tcPr marT="18288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667442"/>
                  </a:ext>
                </a:extLst>
              </a:tr>
            </a:tbl>
          </a:graphicData>
        </a:graphic>
      </p:graphicFrame>
      <p:pic>
        <p:nvPicPr>
          <p:cNvPr id="4" name="Picture 3">
            <a:extLst>
              <a:ext uri="{FF2B5EF4-FFF2-40B4-BE49-F238E27FC236}">
                <a16:creationId xmlns:a16="http://schemas.microsoft.com/office/drawing/2014/main" id="{F8A385B7-11B3-41F3-9902-B0DB92B48FAE}"/>
              </a:ext>
            </a:extLst>
          </p:cNvPr>
          <p:cNvPicPr>
            <a:picLocks noChangeAspect="1"/>
          </p:cNvPicPr>
          <p:nvPr/>
        </p:nvPicPr>
        <p:blipFill>
          <a:blip r:embed="rId8"/>
          <a:stretch>
            <a:fillRect/>
          </a:stretch>
        </p:blipFill>
        <p:spPr>
          <a:xfrm>
            <a:off x="6319402" y="3590886"/>
            <a:ext cx="5544911" cy="2470942"/>
          </a:xfrm>
          <a:prstGeom prst="rect">
            <a:avLst/>
          </a:prstGeom>
        </p:spPr>
      </p:pic>
      <p:sp>
        <p:nvSpPr>
          <p:cNvPr id="7" name="Title 3">
            <a:extLst>
              <a:ext uri="{FF2B5EF4-FFF2-40B4-BE49-F238E27FC236}">
                <a16:creationId xmlns:a16="http://schemas.microsoft.com/office/drawing/2014/main" id="{0036FB81-1925-4A67-9CBE-5F7A60F564D5}"/>
              </a:ext>
            </a:extLst>
          </p:cNvPr>
          <p:cNvSpPr txBox="1">
            <a:spLocks/>
          </p:cNvSpPr>
          <p:nvPr/>
        </p:nvSpPr>
        <p:spPr>
          <a:xfrm>
            <a:off x="188838" y="91440"/>
            <a:ext cx="11756571" cy="484094"/>
          </a:xfrm>
          <a:prstGeom prst="rect">
            <a:avLst/>
          </a:prstGeom>
        </p:spPr>
        <p:txBody>
          <a:bodyPr/>
          <a:lst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cs-CZ" sz="2400" b="1" i="0" u="none" strike="noStrike" kern="1200" cap="none" spc="-147" normalizeH="0" baseline="0" noProof="0">
                <a:ln w="3175">
                  <a:noFill/>
                </a:ln>
                <a:solidFill>
                  <a:srgbClr val="0072C6"/>
                </a:solidFill>
                <a:effectLst/>
                <a:uLnTx/>
                <a:uFillTx/>
                <a:latin typeface="Segoe UI Semilight" panose="020B0402040204020203" pitchFamily="34" charset="0"/>
                <a:ea typeface="+mn-ea"/>
                <a:cs typeface="Segoe UI Semilight" panose="020B0402040204020203" pitchFamily="34" charset="0"/>
              </a:rPr>
              <a:t>In-A-Day Motion / example: Analytics in a Day </a:t>
            </a:r>
            <a:endParaRPr kumimoji="0" lang="en-US" sz="2400" b="0" i="0" u="none" strike="noStrike" kern="1200" cap="none" spc="-147" normalizeH="0" baseline="0" noProof="0">
              <a:ln w="3175">
                <a:noFill/>
              </a:ln>
              <a:solidFill>
                <a:srgbClr val="0072C6"/>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415497573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7" name="Object 26"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9377" name="think-cell Slide" r:id="rId5" imgW="270" imgH="270" progId="TCLayout.ActiveDocument.1">
                  <p:embed/>
                </p:oleObj>
              </mc:Choice>
              <mc:Fallback>
                <p:oleObj name="think-cell Slide" r:id="rId5" imgW="270" imgH="270" progId="TCLayout.ActiveDocument.1">
                  <p:embed/>
                  <p:pic>
                    <p:nvPicPr>
                      <p:cNvPr id="27" name="Object 26"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itle 3">
            <a:extLst>
              <a:ext uri="{FF2B5EF4-FFF2-40B4-BE49-F238E27FC236}">
                <a16:creationId xmlns:a16="http://schemas.microsoft.com/office/drawing/2014/main" id="{0036FB81-1925-4A67-9CBE-5F7A60F564D5}"/>
              </a:ext>
            </a:extLst>
          </p:cNvPr>
          <p:cNvSpPr txBox="1">
            <a:spLocks/>
          </p:cNvSpPr>
          <p:nvPr/>
        </p:nvSpPr>
        <p:spPr>
          <a:xfrm>
            <a:off x="188838" y="91440"/>
            <a:ext cx="11756571" cy="484094"/>
          </a:xfrm>
          <a:prstGeom prst="rect">
            <a:avLst/>
          </a:prstGeom>
        </p:spPr>
        <p:txBody>
          <a:bodyPr/>
          <a:lst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cs-CZ" sz="2400" b="1" i="0" u="none" strike="noStrike" kern="1200" cap="none" spc="-147" normalizeH="0" baseline="0" noProof="0">
                <a:ln w="3175">
                  <a:noFill/>
                </a:ln>
                <a:solidFill>
                  <a:srgbClr val="0072C6"/>
                </a:solidFill>
                <a:effectLst/>
                <a:uLnTx/>
                <a:uFillTx/>
                <a:latin typeface="Segoe UI Semilight" panose="020B0402040204020203" pitchFamily="34" charset="0"/>
                <a:ea typeface="+mn-ea"/>
                <a:cs typeface="Segoe UI Semilight" panose="020B0402040204020203" pitchFamily="34" charset="0"/>
              </a:rPr>
              <a:t>Learning options for you</a:t>
            </a:r>
            <a:endParaRPr kumimoji="0" lang="en-US" sz="2400" b="0" i="0" u="none" strike="noStrike" kern="1200" cap="none" spc="-147" normalizeH="0" baseline="0" noProof="0">
              <a:ln w="3175">
                <a:noFill/>
              </a:ln>
              <a:solidFill>
                <a:srgbClr val="0072C6"/>
              </a:solidFill>
              <a:effectLst/>
              <a:uLnTx/>
              <a:uFillTx/>
              <a:latin typeface="Segoe UI Semilight" panose="020B0402040204020203" pitchFamily="34" charset="0"/>
              <a:ea typeface="+mn-ea"/>
              <a:cs typeface="Segoe UI Semilight" panose="020B0402040204020203" pitchFamily="34" charset="0"/>
            </a:endParaRPr>
          </a:p>
        </p:txBody>
      </p:sp>
      <p:sp>
        <p:nvSpPr>
          <p:cNvPr id="5" name="Rectangle 4">
            <a:extLst>
              <a:ext uri="{FF2B5EF4-FFF2-40B4-BE49-F238E27FC236}">
                <a16:creationId xmlns:a16="http://schemas.microsoft.com/office/drawing/2014/main" id="{F49E784D-6B48-4D8A-AF00-A8EA67AC8383}"/>
              </a:ext>
            </a:extLst>
          </p:cNvPr>
          <p:cNvSpPr/>
          <p:nvPr/>
        </p:nvSpPr>
        <p:spPr bwMode="auto">
          <a:xfrm>
            <a:off x="355953" y="1445471"/>
            <a:ext cx="11672563" cy="5013518"/>
          </a:xfrm>
          <a:prstGeom prst="rect">
            <a:avLst/>
          </a:prstGeom>
          <a:noFill/>
          <a:ln w="6350" cap="flat" cmpd="sng" algn="ctr">
            <a:solidFill>
              <a:sysClr val="window" lastClr="FFFFFF">
                <a:lumMod val="75000"/>
              </a:sysClr>
            </a:solid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32472" rtl="0" eaLnBrk="1" fontAlgn="base" latinLnBrk="0" hangingPunct="1">
              <a:lnSpc>
                <a:spcPct val="90000"/>
              </a:lnSpc>
              <a:spcBef>
                <a:spcPct val="0"/>
              </a:spcBef>
              <a:spcAft>
                <a:spcPct val="0"/>
              </a:spcAft>
              <a:buClrTx/>
              <a:buSzTx/>
              <a:buFont typeface="+mj-lt"/>
              <a:buAutoNum type="arabicPeriod"/>
              <a:tabLst/>
              <a:defRPr/>
            </a:pPr>
            <a:r>
              <a:rPr kumimoji="0" lang="en-US" sz="1400" b="1" i="0" u="none" strike="noStrike" kern="0" cap="none" spc="0" normalizeH="0" baseline="0" noProof="0">
                <a:ln>
                  <a:noFill/>
                </a:ln>
                <a:solidFill>
                  <a:srgbClr val="000000"/>
                </a:solidFill>
                <a:effectLst/>
                <a:uLnTx/>
                <a:uFillTx/>
                <a:latin typeface="Segoe UI"/>
                <a:ea typeface="+mj-ea"/>
                <a:cs typeface="Segoe UI"/>
              </a:rPr>
              <a:t>Microsoft Baseline Events </a:t>
            </a:r>
            <a:r>
              <a:rPr kumimoji="0" lang="en-US" sz="1400" b="0" i="0" u="none" strike="noStrike" kern="0" cap="none" spc="0" normalizeH="0" baseline="0" noProof="0">
                <a:ln>
                  <a:noFill/>
                </a:ln>
                <a:solidFill>
                  <a:srgbClr val="505050"/>
                </a:solidFill>
                <a:effectLst/>
                <a:uLnTx/>
                <a:uFillTx/>
                <a:latin typeface="Segoe UI (Body)"/>
                <a:ea typeface="+mj-ea"/>
                <a:cs typeface="+mj-cs"/>
              </a:rPr>
              <a:t>– local (digital) aimed at giving introductory information about the </a:t>
            </a:r>
            <a:r>
              <a:rPr kumimoji="0" lang="cs-CZ" sz="1400" b="0" i="0" u="none" strike="noStrike" kern="0" cap="none" spc="0" normalizeH="0" baseline="0" noProof="0">
                <a:ln>
                  <a:noFill/>
                </a:ln>
                <a:solidFill>
                  <a:srgbClr val="505050"/>
                </a:solidFill>
                <a:effectLst/>
                <a:uLnTx/>
                <a:uFillTx/>
                <a:latin typeface="Segoe UI (Body)"/>
                <a:ea typeface="+mj-ea"/>
                <a:cs typeface="+mj-cs"/>
              </a:rPr>
              <a:t>Azure </a:t>
            </a:r>
            <a:r>
              <a:rPr kumimoji="0" lang="en-US" sz="1400" b="0" i="0" u="none" strike="noStrike" kern="0" cap="none" spc="0" normalizeH="0" baseline="0" noProof="0">
                <a:ln>
                  <a:noFill/>
                </a:ln>
                <a:solidFill>
                  <a:srgbClr val="505050"/>
                </a:solidFill>
                <a:effectLst/>
                <a:uLnTx/>
                <a:uFillTx/>
                <a:latin typeface="Segoe UI (Body)"/>
                <a:ea typeface="+mj-ea"/>
                <a:cs typeface="+mj-cs"/>
              </a:rPr>
              <a:t>portfolio. </a:t>
            </a:r>
            <a:endParaRPr kumimoji="0" lang="cs-CZ" sz="1400" b="0" i="0" u="none" strike="noStrike" kern="0" cap="none" spc="0" normalizeH="0" baseline="0" noProof="0">
              <a:ln>
                <a:noFill/>
              </a:ln>
              <a:solidFill>
                <a:srgbClr val="505050"/>
              </a:solidFill>
              <a:effectLst/>
              <a:uLnTx/>
              <a:uFillTx/>
              <a:latin typeface="Segoe UI (Body)"/>
              <a:ea typeface="+mj-ea"/>
              <a:cs typeface="+mj-cs"/>
            </a:endParaRPr>
          </a:p>
          <a:p>
            <a:pPr marL="742950" marR="0" lvl="1"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cs-CZ" sz="1400" b="0" i="0" u="none" strike="noStrike" kern="0" cap="none" spc="0" normalizeH="0" baseline="0" noProof="0">
                <a:ln>
                  <a:noFill/>
                </a:ln>
                <a:solidFill>
                  <a:srgbClr val="505050"/>
                </a:solidFill>
                <a:effectLst/>
                <a:uLnTx/>
                <a:uFillTx/>
                <a:latin typeface="Segoe UI (Body)"/>
                <a:ea typeface="+mj-ea"/>
                <a:cs typeface="+mj-cs"/>
              </a:rPr>
              <a:t>Azure Training Days (Migrate):</a:t>
            </a:r>
          </a:p>
          <a:p>
            <a:pPr marL="1200150" marR="0" lvl="2"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cs-CZ" sz="1400" b="0" i="0" u="none" strike="noStrike" kern="0" cap="none" spc="0" normalizeH="0" baseline="0" noProof="0">
                <a:ln>
                  <a:noFill/>
                </a:ln>
                <a:solidFill>
                  <a:srgbClr val="505050"/>
                </a:solidFill>
                <a:effectLst/>
                <a:uLnTx/>
                <a:uFillTx/>
                <a:latin typeface="Segoe UI (Body)"/>
                <a:ea typeface="+mj-ea"/>
                <a:cs typeface="+mj-cs"/>
              </a:rPr>
              <a:t>Azure Fundamentals </a:t>
            </a:r>
          </a:p>
          <a:p>
            <a:pPr marL="1200150" marR="0" lvl="2"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cs-CZ" sz="1400" b="0" i="0" u="none" strike="noStrike" kern="0" cap="none" spc="0" normalizeH="0" baseline="0" noProof="0">
                <a:ln>
                  <a:noFill/>
                </a:ln>
                <a:solidFill>
                  <a:srgbClr val="505050"/>
                </a:solidFill>
                <a:effectLst/>
                <a:uLnTx/>
                <a:uFillTx/>
                <a:latin typeface="Segoe UI (Body)"/>
                <a:ea typeface="+mj-ea"/>
                <a:cs typeface="+mj-cs"/>
              </a:rPr>
              <a:t>Migrating Server Infrastructure</a:t>
            </a:r>
          </a:p>
          <a:p>
            <a:pPr marL="800100" marR="0" lvl="1"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cs-CZ" sz="1400" b="0" i="0" u="none" strike="noStrike" kern="0" cap="none" spc="0" normalizeH="0" baseline="0" noProof="0">
                <a:ln>
                  <a:noFill/>
                </a:ln>
                <a:solidFill>
                  <a:srgbClr val="505050"/>
                </a:solidFill>
                <a:effectLst/>
                <a:uLnTx/>
                <a:uFillTx/>
                <a:latin typeface="Segoe UI (Body)"/>
                <a:ea typeface="+mj-ea"/>
                <a:cs typeface="+mj-cs"/>
              </a:rPr>
              <a:t>Azure Training Days (Innovate)</a:t>
            </a:r>
          </a:p>
          <a:p>
            <a:pPr marL="1257300" marR="0" lvl="2"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cs-CZ" sz="1400" b="0" i="0" u="none" strike="noStrike" kern="0" cap="none" spc="0" normalizeH="0" baseline="0" noProof="0">
                <a:ln>
                  <a:noFill/>
                </a:ln>
                <a:solidFill>
                  <a:srgbClr val="505050"/>
                </a:solidFill>
                <a:effectLst/>
                <a:uLnTx/>
                <a:uFillTx/>
                <a:latin typeface="Segoe UI (Body)"/>
                <a:ea typeface="+mj-ea"/>
                <a:cs typeface="+mj-cs"/>
              </a:rPr>
              <a:t>Modernizing Web Applications Data</a:t>
            </a:r>
          </a:p>
          <a:p>
            <a:pPr marL="1257300" marR="0" lvl="2"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cs-CZ" sz="1400" b="0" i="0" u="none" strike="noStrike" kern="0" cap="none" spc="0" normalizeH="0" baseline="0" noProof="0">
                <a:ln>
                  <a:noFill/>
                </a:ln>
                <a:solidFill>
                  <a:srgbClr val="505050"/>
                </a:solidFill>
                <a:effectLst/>
                <a:uLnTx/>
                <a:uFillTx/>
                <a:latin typeface="Segoe UI (Body)"/>
                <a:ea typeface="+mj-ea"/>
                <a:cs typeface="+mj-cs"/>
              </a:rPr>
              <a:t>Intelligent Decision Making Through Modern Data Warehousing</a:t>
            </a:r>
          </a:p>
          <a:p>
            <a:pPr marL="342900" marR="0" lvl="0" indent="-342900" algn="l" defTabSz="932472" rtl="0" eaLnBrk="1" fontAlgn="base" latinLnBrk="0" hangingPunct="1">
              <a:lnSpc>
                <a:spcPct val="90000"/>
              </a:lnSpc>
              <a:spcBef>
                <a:spcPct val="0"/>
              </a:spcBef>
              <a:spcAft>
                <a:spcPct val="0"/>
              </a:spcAft>
              <a:buClrTx/>
              <a:buSzTx/>
              <a:buFont typeface="+mj-lt"/>
              <a:buAutoNum type="arabicPeriod"/>
              <a:tabLst/>
              <a:defRPr/>
            </a:pPr>
            <a:endParaRPr kumimoji="0" lang="cs-CZ" sz="1400" b="0" i="0" u="none" strike="noStrike" kern="0" cap="none" spc="0" normalizeH="0" baseline="0" noProof="0">
              <a:ln>
                <a:noFill/>
              </a:ln>
              <a:solidFill>
                <a:srgbClr val="505050"/>
              </a:solidFill>
              <a:effectLst/>
              <a:uLnTx/>
              <a:uFillTx/>
              <a:latin typeface="Segoe UI (Body)"/>
              <a:ea typeface="+mj-ea"/>
              <a:cs typeface="+mj-cs"/>
            </a:endParaRPr>
          </a:p>
          <a:p>
            <a:pPr marL="342900" marR="0" lvl="0" indent="-342900" algn="l" defTabSz="932472" rtl="0" eaLnBrk="1" fontAlgn="base" latinLnBrk="0" hangingPunct="1">
              <a:lnSpc>
                <a:spcPct val="90000"/>
              </a:lnSpc>
              <a:spcBef>
                <a:spcPct val="0"/>
              </a:spcBef>
              <a:spcAft>
                <a:spcPct val="0"/>
              </a:spcAft>
              <a:buClrTx/>
              <a:buSzTx/>
              <a:buFont typeface="+mj-lt"/>
              <a:buAutoNum type="arabicPeriod"/>
              <a:tabLst/>
              <a:defRPr/>
            </a:pPr>
            <a:r>
              <a:rPr kumimoji="0" lang="en-US" sz="1400" b="1" i="0" u="none" strike="noStrike" kern="0" cap="none" spc="0" normalizeH="0" baseline="0" noProof="0">
                <a:ln>
                  <a:noFill/>
                </a:ln>
                <a:solidFill>
                  <a:srgbClr val="000000"/>
                </a:solidFill>
                <a:effectLst/>
                <a:uLnTx/>
                <a:uFillTx/>
                <a:latin typeface="Segoe UI"/>
                <a:ea typeface="+mj-ea"/>
                <a:cs typeface="Segoe UI"/>
              </a:rPr>
              <a:t>Digital Hybrid Learning Workshops </a:t>
            </a:r>
            <a:r>
              <a:rPr kumimoji="0" lang="cs-CZ" sz="1400" b="1" i="0" u="none" strike="noStrike" kern="0" cap="none" spc="0" normalizeH="0" baseline="0" noProof="0">
                <a:ln>
                  <a:noFill/>
                </a:ln>
                <a:solidFill>
                  <a:srgbClr val="000000"/>
                </a:solidFill>
                <a:effectLst/>
                <a:uLnTx/>
                <a:uFillTx/>
                <a:latin typeface="Segoe UI"/>
                <a:ea typeface="+mj-ea"/>
                <a:cs typeface="Segoe UI"/>
              </a:rPr>
              <a:t> </a:t>
            </a:r>
            <a:r>
              <a:rPr kumimoji="0" lang="cs-CZ" sz="1400" b="1" i="0" u="none" strike="noStrike" kern="0" cap="none" spc="0" normalizeH="0" baseline="0" noProof="0">
                <a:ln>
                  <a:noFill/>
                </a:ln>
                <a:solidFill>
                  <a:srgbClr val="505050"/>
                </a:solidFill>
                <a:effectLst/>
                <a:uLnTx/>
                <a:uFillTx/>
                <a:latin typeface="Segoe UI (Body)"/>
                <a:ea typeface="+mj-ea"/>
                <a:cs typeface="+mj-cs"/>
              </a:rPr>
              <a:t>- </a:t>
            </a:r>
            <a:r>
              <a:rPr kumimoji="0" lang="en-US" sz="1400" b="0" i="0" u="none" strike="noStrike" kern="0" cap="none" spc="0" normalizeH="0" baseline="0" noProof="0">
                <a:ln>
                  <a:noFill/>
                </a:ln>
                <a:solidFill>
                  <a:srgbClr val="505050"/>
                </a:solidFill>
                <a:effectLst/>
                <a:uLnTx/>
                <a:uFillTx/>
                <a:latin typeface="Segoe UI (Body)"/>
                <a:ea typeface="+mj-ea"/>
                <a:cs typeface="+mj-cs"/>
              </a:rPr>
              <a:t>through Learning Partners to close the MCP gap, with focus on prioritized advanced certifications</a:t>
            </a:r>
            <a:endParaRPr kumimoji="0" lang="cs-CZ" sz="1400" b="0" i="0" u="none" strike="noStrike" kern="0" cap="none" spc="0" normalizeH="0" baseline="0" noProof="0">
              <a:ln>
                <a:noFill/>
              </a:ln>
              <a:solidFill>
                <a:srgbClr val="505050"/>
              </a:solidFill>
              <a:effectLst/>
              <a:uLnTx/>
              <a:uFillTx/>
              <a:latin typeface="Segoe UI (Body)"/>
              <a:ea typeface="+mj-ea"/>
              <a:cs typeface="+mj-cs"/>
            </a:endParaRPr>
          </a:p>
          <a:p>
            <a:pPr marL="342900" marR="0" lvl="0" indent="-342900" algn="l" defTabSz="932472" rtl="0" eaLnBrk="1" fontAlgn="base" latinLnBrk="0" hangingPunct="1">
              <a:lnSpc>
                <a:spcPct val="90000"/>
              </a:lnSpc>
              <a:spcBef>
                <a:spcPct val="0"/>
              </a:spcBef>
              <a:spcAft>
                <a:spcPct val="0"/>
              </a:spcAft>
              <a:buClrTx/>
              <a:buSzTx/>
              <a:buFont typeface="+mj-lt"/>
              <a:buAutoNum type="arabicPeriod"/>
              <a:tabLst/>
              <a:defRPr/>
            </a:pPr>
            <a:endParaRPr kumimoji="0" lang="cs-CZ" sz="1400" b="1" i="0" u="none" strike="noStrike" kern="0" cap="none" spc="0" normalizeH="0" baseline="0" noProof="0">
              <a:ln>
                <a:noFill/>
              </a:ln>
              <a:solidFill>
                <a:srgbClr val="505050"/>
              </a:solidFill>
              <a:effectLst/>
              <a:uLnTx/>
              <a:uFillTx/>
              <a:latin typeface="Segoe UI (Body)"/>
              <a:ea typeface="+mj-ea"/>
              <a:cs typeface="+mj-cs"/>
            </a:endParaRPr>
          </a:p>
          <a:p>
            <a:pPr marL="342900" marR="0" lvl="0" indent="-342900" algn="l" defTabSz="932472" rtl="0" eaLnBrk="1" fontAlgn="base" latinLnBrk="0" hangingPunct="1">
              <a:lnSpc>
                <a:spcPct val="90000"/>
              </a:lnSpc>
              <a:spcBef>
                <a:spcPct val="0"/>
              </a:spcBef>
              <a:spcAft>
                <a:spcPct val="0"/>
              </a:spcAft>
              <a:buClrTx/>
              <a:buSzTx/>
              <a:buFont typeface="+mj-lt"/>
              <a:buAutoNum type="arabicPeriod"/>
              <a:tabLst/>
              <a:defRPr/>
            </a:pPr>
            <a:r>
              <a:rPr kumimoji="0" lang="en-US" sz="1400" b="1" i="0" u="none" strike="noStrike" kern="0" cap="none" spc="0" normalizeH="0" baseline="0" noProof="0">
                <a:ln>
                  <a:noFill/>
                </a:ln>
                <a:solidFill>
                  <a:srgbClr val="000000"/>
                </a:solidFill>
                <a:effectLst/>
                <a:uLnTx/>
                <a:uFillTx/>
                <a:latin typeface="Segoe UI"/>
                <a:ea typeface="+mj-ea"/>
                <a:cs typeface="Segoe UI"/>
              </a:rPr>
              <a:t>Exam Preparation sessions </a:t>
            </a:r>
            <a:r>
              <a:rPr kumimoji="0" lang="en-US" sz="1400" b="0" i="0" u="none" strike="noStrike" kern="0" cap="none" spc="0" normalizeH="0" baseline="0" noProof="0">
                <a:ln>
                  <a:noFill/>
                </a:ln>
                <a:solidFill>
                  <a:srgbClr val="505050"/>
                </a:solidFill>
                <a:effectLst/>
                <a:uLnTx/>
                <a:uFillTx/>
                <a:latin typeface="Segoe UI (Body)"/>
                <a:ea typeface="+mj-ea"/>
                <a:cs typeface="+mj-cs"/>
              </a:rPr>
              <a:t>– (local) limited space organized by local enablement leads. Stay tuned on the regular forums where your local team promotes partner skilling events</a:t>
            </a:r>
            <a:r>
              <a:rPr kumimoji="0" lang="cs-CZ" sz="1400" b="0" i="0" u="none" strike="noStrike" kern="0" cap="none" spc="0" normalizeH="0" baseline="0" noProof="0">
                <a:ln>
                  <a:noFill/>
                </a:ln>
                <a:solidFill>
                  <a:srgbClr val="505050"/>
                </a:solidFill>
                <a:effectLst/>
                <a:uLnTx/>
                <a:uFillTx/>
                <a:latin typeface="Segoe UI (Body)"/>
                <a:ea typeface="+mj-ea"/>
                <a:cs typeface="+mj-cs"/>
              </a:rPr>
              <a:t>.</a:t>
            </a:r>
          </a:p>
          <a:p>
            <a:pPr marL="342900" marR="0" lvl="0" indent="-342900" algn="l" defTabSz="932472" rtl="0" eaLnBrk="1" fontAlgn="base" latinLnBrk="0" hangingPunct="1">
              <a:lnSpc>
                <a:spcPct val="90000"/>
              </a:lnSpc>
              <a:spcBef>
                <a:spcPct val="0"/>
              </a:spcBef>
              <a:spcAft>
                <a:spcPct val="0"/>
              </a:spcAft>
              <a:buClrTx/>
              <a:buSzTx/>
              <a:buFont typeface="+mj-lt"/>
              <a:buAutoNum type="arabicPeriod"/>
              <a:tabLst/>
              <a:defRPr/>
            </a:pPr>
            <a:endParaRPr kumimoji="0" lang="cs-CZ" sz="1400" b="0" i="0" u="none" strike="noStrike" kern="0" cap="none" spc="0" normalizeH="0" baseline="0" noProof="0">
              <a:ln>
                <a:noFill/>
              </a:ln>
              <a:solidFill>
                <a:srgbClr val="505050"/>
              </a:solidFill>
              <a:effectLst/>
              <a:uLnTx/>
              <a:uFillTx/>
              <a:latin typeface="Segoe UI (Body)"/>
              <a:ea typeface="+mj-ea"/>
              <a:cs typeface="+mj-cs"/>
            </a:endParaRPr>
          </a:p>
          <a:p>
            <a:pPr marL="342900" marR="0" lvl="0" indent="-342900" algn="l" defTabSz="932472" rtl="0" eaLnBrk="1" fontAlgn="base" latinLnBrk="0" hangingPunct="1">
              <a:lnSpc>
                <a:spcPct val="90000"/>
              </a:lnSpc>
              <a:spcBef>
                <a:spcPct val="0"/>
              </a:spcBef>
              <a:spcAft>
                <a:spcPct val="0"/>
              </a:spcAft>
              <a:buClrTx/>
              <a:buSzTx/>
              <a:buFont typeface="+mj-lt"/>
              <a:buAutoNum type="arabicPeriod"/>
              <a:tabLst/>
              <a:defRPr/>
            </a:pPr>
            <a:r>
              <a:rPr kumimoji="0" lang="en-US" sz="1400" b="1" i="0" u="none" strike="noStrike" kern="0" cap="none" spc="0" normalizeH="0" baseline="0" noProof="0">
                <a:ln>
                  <a:noFill/>
                </a:ln>
                <a:solidFill>
                  <a:srgbClr val="000000"/>
                </a:solidFill>
                <a:effectLst/>
                <a:uLnTx/>
                <a:uFillTx/>
                <a:latin typeface="Segoe UI"/>
                <a:ea typeface="+mj-ea"/>
                <a:cs typeface="Segoe UI"/>
              </a:rPr>
              <a:t>VILT (Virtual Instructor Led Courses)</a:t>
            </a:r>
            <a:r>
              <a:rPr kumimoji="0" lang="en-US" sz="1400" b="1" i="0" u="none" strike="noStrike" kern="0" cap="none" spc="0" normalizeH="0" baseline="0" noProof="0">
                <a:ln>
                  <a:noFill/>
                </a:ln>
                <a:solidFill>
                  <a:srgbClr val="505050"/>
                </a:solidFill>
                <a:effectLst/>
                <a:uLnTx/>
                <a:uFillTx/>
                <a:latin typeface="Segoe UI (Body)"/>
                <a:ea typeface="+mj-ea"/>
                <a:cs typeface="+mj-cs"/>
              </a:rPr>
              <a:t> </a:t>
            </a:r>
            <a:r>
              <a:rPr kumimoji="0" lang="en-US" sz="1400" b="0" i="0" u="none" strike="noStrike" kern="0" cap="none" spc="0" normalizeH="0" baseline="0" noProof="0">
                <a:ln>
                  <a:noFill/>
                </a:ln>
                <a:solidFill>
                  <a:srgbClr val="505050"/>
                </a:solidFill>
                <a:effectLst/>
                <a:uLnTx/>
                <a:uFillTx/>
                <a:latin typeface="Segoe UI (Body)"/>
                <a:ea typeface="+mj-ea"/>
                <a:cs typeface="+mj-cs"/>
              </a:rPr>
              <a:t>– Corp driven Online training offerings to be found on partner.Microsoft.com. </a:t>
            </a:r>
            <a:r>
              <a:rPr kumimoji="0" lang="cs-CZ" sz="1400" b="0" i="0" u="none" strike="noStrike" kern="0" cap="none" spc="0" normalizeH="0" baseline="0" noProof="0">
                <a:ln>
                  <a:noFill/>
                </a:ln>
                <a:solidFill>
                  <a:srgbClr val="505050"/>
                </a:solidFill>
                <a:effectLst/>
                <a:uLnTx/>
                <a:uFillTx/>
                <a:latin typeface="Segoe UI (Body)"/>
                <a:ea typeface="+mj-ea"/>
                <a:cs typeface="+mj-cs"/>
              </a:rPr>
              <a:t>(</a:t>
            </a:r>
            <a:r>
              <a:rPr kumimoji="0" lang="en-US" sz="1400" b="0" i="0" u="none" strike="noStrike" kern="1200" cap="none" spc="0" normalizeH="0" baseline="0" noProof="0">
                <a:ln>
                  <a:noFill/>
                </a:ln>
                <a:solidFill>
                  <a:srgbClr val="505050"/>
                </a:solidFill>
                <a:effectLst/>
                <a:uLnTx/>
                <a:uFillTx/>
                <a:latin typeface="Segoe UI Semilight"/>
                <a:ea typeface="+mj-ea"/>
                <a:cs typeface="+mj-cs"/>
                <a:hlinkClick r:id="rId7"/>
              </a:rPr>
              <a:t>Link</a:t>
            </a:r>
            <a:r>
              <a:rPr kumimoji="0" lang="cs-CZ" sz="1400" b="0" i="0" u="none" strike="noStrike" kern="1200" cap="none" spc="0" normalizeH="0" baseline="0" noProof="0">
                <a:ln>
                  <a:noFill/>
                </a:ln>
                <a:solidFill>
                  <a:srgbClr val="505050"/>
                </a:solidFill>
                <a:effectLst/>
                <a:uLnTx/>
                <a:uFillTx/>
                <a:latin typeface="Segoe UI Semilight"/>
                <a:ea typeface="+mj-ea"/>
                <a:cs typeface="+mj-cs"/>
              </a:rPr>
              <a:t>)</a:t>
            </a:r>
            <a:endParaRPr kumimoji="0" lang="en-US" sz="1400" b="0" i="0" u="none" strike="noStrike" kern="1200" cap="none" spc="0" normalizeH="0" baseline="0" noProof="0">
              <a:ln>
                <a:noFill/>
              </a:ln>
              <a:solidFill>
                <a:srgbClr val="505050"/>
              </a:solidFill>
              <a:effectLst/>
              <a:uLnTx/>
              <a:uFillTx/>
              <a:latin typeface="Segoe UI Semilight"/>
              <a:ea typeface="+mj-ea"/>
              <a:cs typeface="+mj-cs"/>
            </a:endParaRPr>
          </a:p>
          <a:p>
            <a:pPr marL="342900" marR="0" lvl="0" indent="-342900" algn="l" defTabSz="932472" rtl="0" eaLnBrk="1" fontAlgn="base" latinLnBrk="0" hangingPunct="1">
              <a:lnSpc>
                <a:spcPct val="90000"/>
              </a:lnSpc>
              <a:spcBef>
                <a:spcPct val="0"/>
              </a:spcBef>
              <a:spcAft>
                <a:spcPct val="0"/>
              </a:spcAft>
              <a:buClrTx/>
              <a:buSzTx/>
              <a:buFont typeface="+mj-lt"/>
              <a:buAutoNum type="arabicPeriod"/>
              <a:tabLst/>
              <a:defRPr/>
            </a:pPr>
            <a:endParaRPr kumimoji="0" lang="en-US" sz="1400" b="0" i="0" u="none" strike="noStrike" kern="0" cap="none" spc="0" normalizeH="0" baseline="0" noProof="0">
              <a:ln>
                <a:noFill/>
              </a:ln>
              <a:solidFill>
                <a:srgbClr val="505050"/>
              </a:solidFill>
              <a:effectLst/>
              <a:uLnTx/>
              <a:uFillTx/>
              <a:latin typeface="Segoe UI (Body)"/>
              <a:ea typeface="+mj-ea"/>
              <a:cs typeface="+mj-cs"/>
            </a:endParaRPr>
          </a:p>
          <a:p>
            <a:pPr marL="342900" marR="0" lvl="0" indent="-342900" algn="l" defTabSz="932472" rtl="0" eaLnBrk="1" fontAlgn="base" latinLnBrk="0" hangingPunct="1">
              <a:lnSpc>
                <a:spcPct val="90000"/>
              </a:lnSpc>
              <a:spcBef>
                <a:spcPct val="0"/>
              </a:spcBef>
              <a:spcAft>
                <a:spcPct val="0"/>
              </a:spcAft>
              <a:buClrTx/>
              <a:buSzTx/>
              <a:buFont typeface="+mj-lt"/>
              <a:buAutoNum type="arabicPeriod"/>
              <a:tabLst/>
              <a:defRPr/>
            </a:pPr>
            <a:r>
              <a:rPr kumimoji="0" lang="en-US" sz="1400" b="1" i="0" u="none" strike="noStrike" kern="0" cap="none" spc="0" normalizeH="0" baseline="0" noProof="0">
                <a:ln>
                  <a:noFill/>
                </a:ln>
                <a:solidFill>
                  <a:srgbClr val="000000"/>
                </a:solidFill>
                <a:effectLst/>
                <a:uLnTx/>
                <a:uFillTx/>
                <a:latin typeface="Segoe UI"/>
                <a:ea typeface="+mj-ea"/>
                <a:cs typeface="Segoe UI"/>
              </a:rPr>
              <a:t>Technical 1-1 engagements</a:t>
            </a:r>
            <a:r>
              <a:rPr kumimoji="0" lang="en-US" sz="1400" b="1" i="0" u="none" strike="noStrike" kern="0" cap="none" spc="0" normalizeH="0" baseline="0" noProof="0">
                <a:ln>
                  <a:noFill/>
                </a:ln>
                <a:solidFill>
                  <a:srgbClr val="505050"/>
                </a:solidFill>
                <a:effectLst/>
                <a:uLnTx/>
                <a:uFillTx/>
                <a:latin typeface="Segoe UI (Body)"/>
                <a:ea typeface="+mj-ea"/>
                <a:cs typeface="+mj-cs"/>
              </a:rPr>
              <a:t> </a:t>
            </a:r>
            <a:r>
              <a:rPr kumimoji="0" lang="en-US" sz="1400" b="0" i="0" u="none" strike="noStrike" kern="0" cap="none" spc="0" normalizeH="0" baseline="0" noProof="0">
                <a:ln>
                  <a:noFill/>
                </a:ln>
                <a:solidFill>
                  <a:srgbClr val="505050"/>
                </a:solidFill>
                <a:effectLst/>
                <a:uLnTx/>
                <a:uFillTx/>
                <a:latin typeface="Segoe UI (Body)"/>
                <a:ea typeface="+mj-ea"/>
                <a:cs typeface="+mj-cs"/>
              </a:rPr>
              <a:t>(solution development/ practice building)</a:t>
            </a:r>
          </a:p>
          <a:p>
            <a:pPr marL="742950" marR="0" lvl="1"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Body)"/>
                <a:ea typeface="+mj-ea"/>
                <a:cs typeface="+mj-cs"/>
              </a:rPr>
              <a:t>Unmanaged partners – Engage PTC community through “Technical Presales and Deployment services” (</a:t>
            </a:r>
            <a:r>
              <a:rPr kumimoji="0" lang="en-US" sz="1400" b="0" i="0" u="none" strike="noStrike" kern="0" cap="none" spc="0" normalizeH="0" baseline="0" noProof="0">
                <a:ln>
                  <a:noFill/>
                </a:ln>
                <a:solidFill>
                  <a:srgbClr val="505050"/>
                </a:solidFill>
                <a:effectLst/>
                <a:uLnTx/>
                <a:uFillTx/>
                <a:latin typeface="Segoe UI (Body)"/>
                <a:ea typeface="+mj-ea"/>
                <a:cs typeface="+mj-cs"/>
                <a:hlinkClick r:id="rId8"/>
              </a:rPr>
              <a:t>Link</a:t>
            </a:r>
            <a:r>
              <a:rPr kumimoji="0" lang="en-US" sz="1400" b="0" i="0" u="none" strike="noStrike" kern="0" cap="none" spc="0" normalizeH="0" baseline="0" noProof="0">
                <a:ln>
                  <a:noFill/>
                </a:ln>
                <a:solidFill>
                  <a:srgbClr val="505050"/>
                </a:solidFill>
                <a:effectLst/>
                <a:uLnTx/>
                <a:uFillTx/>
                <a:latin typeface="Segoe UI (Body)"/>
                <a:ea typeface="+mj-ea"/>
                <a:cs typeface="+mj-cs"/>
              </a:rPr>
              <a:t>)  </a:t>
            </a:r>
          </a:p>
          <a:p>
            <a:pPr marL="742950" marR="0" lvl="1"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Body)"/>
                <a:ea typeface="+mj-ea"/>
                <a:cs typeface="+mj-cs"/>
              </a:rPr>
              <a:t>Managed Partners – request Architect support through your Partner Development Manager.</a:t>
            </a:r>
          </a:p>
          <a:p>
            <a:pPr marL="342900" marR="0" lvl="0" indent="-342900" algn="l" defTabSz="932472" rtl="0" eaLnBrk="1" fontAlgn="base" latinLnBrk="0" hangingPunct="1">
              <a:lnSpc>
                <a:spcPct val="90000"/>
              </a:lnSpc>
              <a:spcBef>
                <a:spcPct val="0"/>
              </a:spcBef>
              <a:spcAft>
                <a:spcPct val="0"/>
              </a:spcAft>
              <a:buClrTx/>
              <a:buSzTx/>
              <a:buFont typeface="+mj-lt"/>
              <a:buAutoNum type="arabicPeriod"/>
              <a:tabLst/>
              <a:defRPr/>
            </a:pPr>
            <a:endParaRPr kumimoji="0" lang="cs-CZ" sz="1400" b="0" i="0" u="none" strike="noStrike" kern="0" cap="none" spc="0" normalizeH="0" baseline="0" noProof="0">
              <a:ln>
                <a:noFill/>
              </a:ln>
              <a:solidFill>
                <a:srgbClr val="000000"/>
              </a:solidFill>
              <a:effectLst/>
              <a:uLnTx/>
              <a:uFillTx/>
              <a:latin typeface="Segoe UI"/>
              <a:ea typeface="+mj-ea"/>
              <a:cs typeface="Segoe UI"/>
            </a:endParaRPr>
          </a:p>
          <a:p>
            <a:pPr marL="342900" marR="0" lvl="0" indent="-342900" algn="l" defTabSz="932472" rtl="0" eaLnBrk="1" fontAlgn="base" latinLnBrk="0" hangingPunct="1">
              <a:lnSpc>
                <a:spcPct val="90000"/>
              </a:lnSpc>
              <a:spcBef>
                <a:spcPct val="0"/>
              </a:spcBef>
              <a:spcAft>
                <a:spcPct val="0"/>
              </a:spcAft>
              <a:buClrTx/>
              <a:buSzTx/>
              <a:buFont typeface="+mj-lt"/>
              <a:buAutoNum type="arabicPeriod"/>
              <a:tabLst/>
              <a:defRPr/>
            </a:pPr>
            <a:r>
              <a:rPr kumimoji="0" lang="en-US" sz="1400" b="1" i="0" u="none" strike="noStrike" kern="0" cap="none" spc="0" normalizeH="0" baseline="0" noProof="0">
                <a:ln>
                  <a:noFill/>
                </a:ln>
                <a:solidFill>
                  <a:srgbClr val="000000"/>
                </a:solidFill>
                <a:effectLst/>
                <a:uLnTx/>
                <a:uFillTx/>
                <a:latin typeface="Segoe UI"/>
                <a:ea typeface="+mj-ea"/>
                <a:cs typeface="Segoe UI"/>
              </a:rPr>
              <a:t>CSP partner Ecosystem Enablement </a:t>
            </a:r>
            <a:r>
              <a:rPr kumimoji="0" lang="en-US" sz="1400" b="0" i="0" u="none" strike="noStrike" kern="0" cap="none" spc="0" normalizeH="0" baseline="0" noProof="0">
                <a:ln>
                  <a:noFill/>
                </a:ln>
                <a:solidFill>
                  <a:srgbClr val="000000"/>
                </a:solidFill>
                <a:effectLst/>
                <a:uLnTx/>
                <a:uFillTx/>
                <a:latin typeface="Segoe UI"/>
                <a:ea typeface="+mj-ea"/>
                <a:cs typeface="Segoe UI"/>
              </a:rPr>
              <a:t>– Technical and Sales readiness (TTT) for </a:t>
            </a:r>
            <a:r>
              <a:rPr kumimoji="0" lang="cs-CZ" sz="1400" b="0" i="0" u="none" strike="noStrike" kern="0" cap="none" spc="0" normalizeH="0" baseline="0" noProof="0">
                <a:ln>
                  <a:noFill/>
                </a:ln>
                <a:solidFill>
                  <a:srgbClr val="000000"/>
                </a:solidFill>
                <a:effectLst/>
                <a:uLnTx/>
                <a:uFillTx/>
                <a:latin typeface="Segoe UI"/>
                <a:ea typeface="+mj-ea"/>
                <a:cs typeface="Segoe UI"/>
              </a:rPr>
              <a:t>CEE </a:t>
            </a:r>
            <a:r>
              <a:rPr kumimoji="0" lang="en-US" sz="1400" b="0" i="0" u="none" strike="noStrike" kern="0" cap="none" spc="0" normalizeH="0" baseline="0" noProof="0">
                <a:ln>
                  <a:noFill/>
                </a:ln>
                <a:solidFill>
                  <a:srgbClr val="000000"/>
                </a:solidFill>
                <a:effectLst/>
                <a:uLnTx/>
                <a:uFillTx/>
                <a:latin typeface="Segoe UI"/>
                <a:ea typeface="+mj-ea"/>
                <a:cs typeface="Segoe UI"/>
              </a:rPr>
              <a:t>Distis towards resellers focused on advanced scenarios (WVD, Migrate OS, Hybrid Cloud, Analytics &amp; AI, Dev Ops).</a:t>
            </a:r>
            <a:endParaRPr kumimoji="0" lang="cs-CZ" sz="1400" b="0" i="0" u="none" strike="noStrike" kern="0" cap="none" spc="0" normalizeH="0" baseline="0" noProof="0">
              <a:ln>
                <a:noFill/>
              </a:ln>
              <a:solidFill>
                <a:srgbClr val="000000"/>
              </a:solidFill>
              <a:effectLst/>
              <a:uLnTx/>
              <a:uFillTx/>
              <a:latin typeface="Segoe UI"/>
              <a:ea typeface="+mj-ea"/>
              <a:cs typeface="Segoe UI"/>
            </a:endParaRPr>
          </a:p>
          <a:p>
            <a:pPr marL="342900" marR="0" lvl="0" indent="-342900" algn="l" defTabSz="932472" rtl="0" eaLnBrk="1" fontAlgn="base" latinLnBrk="0" hangingPunct="1">
              <a:lnSpc>
                <a:spcPct val="90000"/>
              </a:lnSpc>
              <a:spcBef>
                <a:spcPct val="0"/>
              </a:spcBef>
              <a:spcAft>
                <a:spcPct val="0"/>
              </a:spcAft>
              <a:buClrTx/>
              <a:buSzTx/>
              <a:buFont typeface="+mj-lt"/>
              <a:buAutoNum type="arabicPeriod"/>
              <a:tabLst/>
              <a:defRPr/>
            </a:pPr>
            <a:endParaRPr kumimoji="0" lang="cs-CZ" sz="1400" b="0" i="0" u="none" strike="noStrike" kern="0" cap="none" spc="0" normalizeH="0" baseline="0" noProof="0">
              <a:ln>
                <a:noFill/>
              </a:ln>
              <a:solidFill>
                <a:srgbClr val="000000"/>
              </a:solidFill>
              <a:effectLst/>
              <a:uLnTx/>
              <a:uFillTx/>
              <a:latin typeface="Segoe UI"/>
              <a:ea typeface="+mj-ea"/>
              <a:cs typeface="Segoe UI"/>
            </a:endParaRPr>
          </a:p>
          <a:p>
            <a:pPr marL="342900" marR="0" lvl="0" indent="-342900" algn="l" defTabSz="932472" rtl="0" eaLnBrk="1" fontAlgn="base" latinLnBrk="0" hangingPunct="1">
              <a:lnSpc>
                <a:spcPct val="90000"/>
              </a:lnSpc>
              <a:spcBef>
                <a:spcPct val="0"/>
              </a:spcBef>
              <a:spcAft>
                <a:spcPct val="0"/>
              </a:spcAft>
              <a:buClrTx/>
              <a:buSzTx/>
              <a:buFont typeface="+mj-lt"/>
              <a:buAutoNum type="arabicPeriod"/>
              <a:tabLst/>
              <a:defRPr/>
            </a:pPr>
            <a:r>
              <a:rPr kumimoji="0" lang="cs-CZ" sz="1400" b="1" i="0" u="none" strike="noStrike" kern="0" cap="none" spc="0" normalizeH="0" baseline="0" noProof="0">
                <a:ln>
                  <a:noFill/>
                </a:ln>
                <a:solidFill>
                  <a:srgbClr val="000000"/>
                </a:solidFill>
                <a:effectLst/>
                <a:uLnTx/>
                <a:uFillTx/>
                <a:latin typeface="Segoe UI"/>
                <a:ea typeface="+mj-ea"/>
                <a:cs typeface="Segoe UI"/>
              </a:rPr>
              <a:t>Sales/Marketing </a:t>
            </a:r>
            <a:r>
              <a:rPr kumimoji="0" lang="cs-CZ" sz="1400" b="0" i="0" u="none" strike="noStrike" kern="0" cap="none" spc="0" normalizeH="0" baseline="0" noProof="0">
                <a:ln>
                  <a:noFill/>
                </a:ln>
                <a:solidFill>
                  <a:srgbClr val="000000"/>
                </a:solidFill>
                <a:effectLst/>
                <a:uLnTx/>
                <a:uFillTx/>
                <a:latin typeface="Segoe UI"/>
                <a:ea typeface="+mj-ea"/>
                <a:cs typeface="Segoe UI"/>
              </a:rPr>
              <a:t>- In a Day TTT content/sales plays (Slide In a Day wkps – links)</a:t>
            </a:r>
            <a:endParaRPr kumimoji="0" lang="en-US" sz="1400" b="0" i="0" u="none" strike="noStrike" kern="0" cap="none" spc="0" normalizeH="0" baseline="0" noProof="0">
              <a:ln>
                <a:noFill/>
              </a:ln>
              <a:solidFill>
                <a:srgbClr val="000000"/>
              </a:solidFill>
              <a:effectLst/>
              <a:uLnTx/>
              <a:uFillTx/>
              <a:latin typeface="Segoe UI"/>
              <a:ea typeface="+mj-ea"/>
              <a:cs typeface="Segoe UI"/>
            </a:endParaRPr>
          </a:p>
        </p:txBody>
      </p:sp>
      <p:sp>
        <p:nvSpPr>
          <p:cNvPr id="6" name="Rectangle 5">
            <a:extLst>
              <a:ext uri="{FF2B5EF4-FFF2-40B4-BE49-F238E27FC236}">
                <a16:creationId xmlns:a16="http://schemas.microsoft.com/office/drawing/2014/main" id="{26D764E3-3AF0-4CDE-9E04-EE2EE6F3CA77}"/>
              </a:ext>
            </a:extLst>
          </p:cNvPr>
          <p:cNvSpPr/>
          <p:nvPr/>
        </p:nvSpPr>
        <p:spPr bwMode="auto">
          <a:xfrm>
            <a:off x="355956" y="1031905"/>
            <a:ext cx="11672560" cy="413566"/>
          </a:xfrm>
          <a:prstGeom prst="rect">
            <a:avLst/>
          </a:prstGeom>
          <a:solidFill>
            <a:srgbClr val="0078D7"/>
          </a:solidFill>
          <a:ln w="6350" cap="flat" cmpd="sng" algn="ctr">
            <a:solidFill>
              <a:srgbClr val="A5A5A5"/>
            </a:solidFill>
            <a:prstDash val="solid"/>
            <a:miter lim="800000"/>
            <a:headEnd type="none" w="med" len="med"/>
            <a:tailEnd type="none" w="med" len="med"/>
          </a:ln>
          <a:effectLst/>
        </p:spPr>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IN"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Description</a:t>
            </a:r>
            <a:endParaRPr kumimoji="0" lang="en-IN"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34772493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Y20 Co-Sell Guide" descr="FY20 Co-sell Guide">
            <a:extLst>
              <a:ext uri="{FF2B5EF4-FFF2-40B4-BE49-F238E27FC236}">
                <a16:creationId xmlns:a16="http://schemas.microsoft.com/office/drawing/2014/main" id="{6CF67FE7-FDF2-485E-920B-C579DAED9632}"/>
              </a:ext>
            </a:extLst>
          </p:cNvPr>
          <p:cNvSpPr>
            <a:spLocks noGrp="1"/>
          </p:cNvSpPr>
          <p:nvPr>
            <p:ph type="title"/>
          </p:nvPr>
        </p:nvSpPr>
        <p:spPr>
          <a:xfrm>
            <a:off x="409448" y="1514490"/>
            <a:ext cx="5285752" cy="3200876"/>
          </a:xfrm>
        </p:spPr>
        <p:txBody>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hu-HU">
                <a:latin typeface="Segoe UI Semibold"/>
              </a:rPr>
              <a:t>Access presentation &amp; recording at </a:t>
            </a:r>
            <a:r>
              <a:rPr lang="hu-HU">
                <a:latin typeface="Segoe UI Semibold"/>
                <a:hlinkClick r:id="rId3"/>
              </a:rPr>
              <a:t>aka.ms/AA8t54z</a:t>
            </a:r>
            <a:br>
              <a:rPr lang="hu-HU">
                <a:latin typeface="Segoe UI Semibold"/>
              </a:rPr>
            </a:br>
            <a:br>
              <a:rPr lang="hu-HU">
                <a:latin typeface="Segoe UI Semibold"/>
              </a:rPr>
            </a:br>
            <a:r>
              <a:rPr lang="hu-HU" sz="3200">
                <a:latin typeface="Segoe UI Semibold"/>
              </a:rPr>
              <a:t>Subscribe to </a:t>
            </a:r>
            <a:r>
              <a:rPr lang="en-US" sz="3200">
                <a:latin typeface="Segoe UI Semibold"/>
              </a:rPr>
              <a:t>our newsletter:</a:t>
            </a:r>
            <a:br>
              <a:rPr lang="en-US" sz="3200">
                <a:latin typeface="Segoe UI Semibold"/>
              </a:rPr>
            </a:br>
            <a:r>
              <a:rPr lang="en-US" sz="3200">
                <a:latin typeface="+mj-lt"/>
                <a:cs typeface="Segoe UI Light"/>
                <a:hlinkClick r:id="rId4"/>
              </a:rPr>
              <a:t>aka.ms/AA8t56p</a:t>
            </a:r>
            <a:r>
              <a:rPr lang="hu-HU" sz="3200">
                <a:latin typeface="Segoe UI Semibold"/>
                <a:hlinkClick r:id="rId4"/>
              </a:rPr>
              <a:t> </a:t>
            </a:r>
            <a:endParaRPr kumimoji="0" lang="hu-HU" sz="9600" b="0" i="0" u="none" strike="noStrike" kern="1200" cap="none" spc="-50" normalizeH="0" baseline="0" noProof="0">
              <a:ln w="3175">
                <a:noFill/>
              </a:ln>
              <a:solidFill>
                <a:srgbClr val="50E6FF"/>
              </a:solidFill>
              <a:effectLst/>
              <a:uLnTx/>
              <a:uFillTx/>
              <a:latin typeface="Segoe UI Semibold"/>
              <a:ea typeface="+mn-ea"/>
              <a:cs typeface="Segoe UI" panose="020B0502040204020203" pitchFamily="34" charset="0"/>
            </a:endParaRPr>
          </a:p>
        </p:txBody>
      </p:sp>
      <p:pic>
        <p:nvPicPr>
          <p:cNvPr id="6" name="Co-sell graphic" descr="Connections">
            <a:extLst>
              <a:ext uri="{FF2B5EF4-FFF2-40B4-BE49-F238E27FC236}">
                <a16:creationId xmlns:a16="http://schemas.microsoft.com/office/drawing/2014/main" id="{E07770A4-D2E5-414E-9EE1-4890FFB473C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535605" y="-82866"/>
            <a:ext cx="6826477" cy="6826477"/>
          </a:xfrm>
          <a:prstGeom prst="rect">
            <a:avLst/>
          </a:prstGeom>
        </p:spPr>
      </p:pic>
    </p:spTree>
    <p:extLst>
      <p:ext uri="{BB962C8B-B14F-4D97-AF65-F5344CB8AC3E}">
        <p14:creationId xmlns:p14="http://schemas.microsoft.com/office/powerpoint/2010/main" val="16053923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087096-836F-4480-BBA4-59BBA124932A}"/>
              </a:ext>
            </a:extLst>
          </p:cNvPr>
          <p:cNvPicPr>
            <a:picLocks noChangeAspect="1"/>
          </p:cNvPicPr>
          <p:nvPr/>
        </p:nvPicPr>
        <p:blipFill>
          <a:blip r:embed="rId3"/>
          <a:stretch>
            <a:fillRect/>
          </a:stretch>
        </p:blipFill>
        <p:spPr>
          <a:xfrm>
            <a:off x="5417602" y="1765676"/>
            <a:ext cx="6774398" cy="3810600"/>
          </a:xfrm>
          <a:prstGeom prst="rect">
            <a:avLst/>
          </a:prstGeom>
        </p:spPr>
      </p:pic>
      <p:sp>
        <p:nvSpPr>
          <p:cNvPr id="9" name="FY20 Co-Sell Guide" descr="FY20 Co-sell Guide">
            <a:extLst>
              <a:ext uri="{FF2B5EF4-FFF2-40B4-BE49-F238E27FC236}">
                <a16:creationId xmlns:a16="http://schemas.microsoft.com/office/drawing/2014/main" id="{6CF67FE7-FDF2-485E-920B-C579DAED9632}"/>
              </a:ext>
            </a:extLst>
          </p:cNvPr>
          <p:cNvSpPr>
            <a:spLocks noGrp="1"/>
          </p:cNvSpPr>
          <p:nvPr>
            <p:ph type="title"/>
          </p:nvPr>
        </p:nvSpPr>
        <p:spPr>
          <a:xfrm>
            <a:off x="373448" y="2751891"/>
            <a:ext cx="4475167" cy="1354217"/>
          </a:xfrm>
        </p:spPr>
        <p:txBody>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hu-HU" sz="4400">
                <a:solidFill>
                  <a:srgbClr val="50E6FF"/>
                </a:solidFill>
                <a:latin typeface="Segoe UI Semibold"/>
              </a:rPr>
              <a:t>Thank you for your attention!</a:t>
            </a:r>
            <a:endParaRPr kumimoji="0" lang="hu-HU" sz="4400" b="0" i="0" u="none" strike="noStrike" kern="1200" cap="none" spc="-50" normalizeH="0" baseline="0" noProof="0">
              <a:ln w="3175">
                <a:noFill/>
              </a:ln>
              <a:solidFill>
                <a:srgbClr val="50E6FF"/>
              </a:soli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3356268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F4D7202D-58E1-407A-8E97-D9C64237044E}"/>
              </a:ext>
            </a:extLst>
          </p:cNvPr>
          <p:cNvSpPr/>
          <p:nvPr/>
        </p:nvSpPr>
        <p:spPr>
          <a:xfrm>
            <a:off x="4264504" y="849250"/>
            <a:ext cx="4216555" cy="333822"/>
          </a:xfrm>
          <a:prstGeom prst="rect">
            <a:avLst/>
          </a:prstGeom>
          <a:solidFill>
            <a:schemeClr val="bg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vert="horz" lIns="731520" t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Partner selection</a:t>
            </a:r>
          </a:p>
        </p:txBody>
      </p:sp>
      <p:sp>
        <p:nvSpPr>
          <p:cNvPr id="93" name="Rectangle 92">
            <a:extLst>
              <a:ext uri="{FF2B5EF4-FFF2-40B4-BE49-F238E27FC236}">
                <a16:creationId xmlns:a16="http://schemas.microsoft.com/office/drawing/2014/main" id="{F209EB25-971A-4BA2-ADE1-D4082AC729C9}"/>
              </a:ext>
            </a:extLst>
          </p:cNvPr>
          <p:cNvSpPr/>
          <p:nvPr/>
        </p:nvSpPr>
        <p:spPr>
          <a:xfrm>
            <a:off x="8795023" y="849250"/>
            <a:ext cx="2783248" cy="333822"/>
          </a:xfrm>
          <a:prstGeom prst="rect">
            <a:avLst/>
          </a:prstGeom>
          <a:solidFill>
            <a:schemeClr val="bg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vert="horz" lIns="731520" t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Partner execution</a:t>
            </a:r>
          </a:p>
        </p:txBody>
      </p:sp>
      <p:grpSp>
        <p:nvGrpSpPr>
          <p:cNvPr id="5" name="Group 4">
            <a:extLst>
              <a:ext uri="{FF2B5EF4-FFF2-40B4-BE49-F238E27FC236}">
                <a16:creationId xmlns:a16="http://schemas.microsoft.com/office/drawing/2014/main" id="{EFDA010B-98F7-4036-9EBA-08EF8437C096}"/>
              </a:ext>
            </a:extLst>
          </p:cNvPr>
          <p:cNvGrpSpPr/>
          <p:nvPr/>
        </p:nvGrpSpPr>
        <p:grpSpPr>
          <a:xfrm>
            <a:off x="4340705" y="744962"/>
            <a:ext cx="542398" cy="542398"/>
            <a:chOff x="4584545" y="825540"/>
            <a:chExt cx="542398" cy="542398"/>
          </a:xfrm>
        </p:grpSpPr>
        <p:sp>
          <p:nvSpPr>
            <p:cNvPr id="91" name="Oval 90">
              <a:extLst>
                <a:ext uri="{FF2B5EF4-FFF2-40B4-BE49-F238E27FC236}">
                  <a16:creationId xmlns:a16="http://schemas.microsoft.com/office/drawing/2014/main" id="{897F5A8C-7EA0-427D-8124-C513A8E2A9AD}"/>
                </a:ext>
              </a:extLst>
            </p:cNvPr>
            <p:cNvSpPr/>
            <p:nvPr/>
          </p:nvSpPr>
          <p:spPr bwMode="auto">
            <a:xfrm>
              <a:off x="4584545" y="825540"/>
              <a:ext cx="542398" cy="54239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2" name="Oval 91">
              <a:extLst>
                <a:ext uri="{FF2B5EF4-FFF2-40B4-BE49-F238E27FC236}">
                  <a16:creationId xmlns:a16="http://schemas.microsoft.com/office/drawing/2014/main" id="{80ED5101-7D96-4EF7-BC53-1E82513209EE}"/>
                </a:ext>
              </a:extLst>
            </p:cNvPr>
            <p:cNvSpPr/>
            <p:nvPr/>
          </p:nvSpPr>
          <p:spPr bwMode="auto">
            <a:xfrm>
              <a:off x="4651220" y="892215"/>
              <a:ext cx="409048" cy="409048"/>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6" name="Group 95">
              <a:extLst>
                <a:ext uri="{FF2B5EF4-FFF2-40B4-BE49-F238E27FC236}">
                  <a16:creationId xmlns:a16="http://schemas.microsoft.com/office/drawing/2014/main" id="{6D7E5878-CB89-46C1-BB3A-502E33267621}"/>
                </a:ext>
              </a:extLst>
            </p:cNvPr>
            <p:cNvGrpSpPr/>
            <p:nvPr/>
          </p:nvGrpSpPr>
          <p:grpSpPr>
            <a:xfrm>
              <a:off x="4723091" y="939027"/>
              <a:ext cx="265306" cy="315425"/>
              <a:chOff x="7068944" y="164926"/>
              <a:chExt cx="400929" cy="476668"/>
            </a:xfrm>
          </p:grpSpPr>
          <p:sp>
            <p:nvSpPr>
              <p:cNvPr id="97" name="Processing_E9F5" title="Icon of two interlocked gears">
                <a:extLst>
                  <a:ext uri="{FF2B5EF4-FFF2-40B4-BE49-F238E27FC236}">
                    <a16:creationId xmlns:a16="http://schemas.microsoft.com/office/drawing/2014/main" id="{5A9181A6-34ED-432C-B97E-ED444C75A329}"/>
                  </a:ext>
                </a:extLst>
              </p:cNvPr>
              <p:cNvSpPr>
                <a:spLocks noChangeAspect="1" noEditPoints="1"/>
              </p:cNvSpPr>
              <p:nvPr/>
            </p:nvSpPr>
            <p:spPr bwMode="auto">
              <a:xfrm>
                <a:off x="7120110" y="286893"/>
                <a:ext cx="282183" cy="245763"/>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F112D76B-8490-4A35-BAEC-C2CFF5E8EE5C}"/>
                  </a:ext>
                </a:extLst>
              </p:cNvPr>
              <p:cNvSpPr/>
              <p:nvPr/>
            </p:nvSpPr>
            <p:spPr>
              <a:xfrm>
                <a:off x="7068944" y="202900"/>
                <a:ext cx="400929" cy="399767"/>
              </a:xfrm>
              <a:custGeom>
                <a:avLst/>
                <a:gdLst>
                  <a:gd name="connsiteX0" fmla="*/ 24074 w 256048"/>
                  <a:gd name="connsiteY0" fmla="*/ 200157 h 255306"/>
                  <a:gd name="connsiteX1" fmla="*/ 30836 w 256048"/>
                  <a:gd name="connsiteY1" fmla="*/ 42709 h 255306"/>
                  <a:gd name="connsiteX2" fmla="*/ 177236 w 256048"/>
                  <a:gd name="connsiteY2" fmla="*/ 10514 h 255306"/>
                  <a:gd name="connsiteX3" fmla="*/ 84557 w 256048"/>
                  <a:gd name="connsiteY3" fmla="*/ 246734 h 255306"/>
                  <a:gd name="connsiteX4" fmla="*/ 225146 w 256048"/>
                  <a:gd name="connsiteY4" fmla="*/ 212635 h 255306"/>
                  <a:gd name="connsiteX5" fmla="*/ 236291 w 256048"/>
                  <a:gd name="connsiteY5" fmla="*/ 61092 h 255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048" h="255306">
                    <a:moveTo>
                      <a:pt x="24074" y="200157"/>
                    </a:moveTo>
                    <a:cubicBezTo>
                      <a:pt x="-9931" y="152627"/>
                      <a:pt x="-8121" y="87190"/>
                      <a:pt x="30836" y="42709"/>
                    </a:cubicBezTo>
                    <a:cubicBezTo>
                      <a:pt x="67698" y="513"/>
                      <a:pt x="127706" y="-10822"/>
                      <a:pt x="177236" y="10514"/>
                    </a:cubicBezTo>
                    <a:moveTo>
                      <a:pt x="84557" y="246734"/>
                    </a:moveTo>
                    <a:cubicBezTo>
                      <a:pt x="133325" y="265308"/>
                      <a:pt x="189332" y="253592"/>
                      <a:pt x="225146" y="212635"/>
                    </a:cubicBezTo>
                    <a:cubicBezTo>
                      <a:pt x="262484" y="169963"/>
                      <a:pt x="265723" y="107764"/>
                      <a:pt x="236291" y="61092"/>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D1988BE7-116E-4917-9C9C-D618A1B274AB}"/>
                  </a:ext>
                </a:extLst>
              </p:cNvPr>
              <p:cNvSpPr/>
              <p:nvPr/>
            </p:nvSpPr>
            <p:spPr>
              <a:xfrm>
                <a:off x="7192697" y="560609"/>
                <a:ext cx="59508" cy="80985"/>
              </a:xfrm>
              <a:custGeom>
                <a:avLst/>
                <a:gdLst>
                  <a:gd name="connsiteX0" fmla="*/ 19336 w 38004"/>
                  <a:gd name="connsiteY0" fmla="*/ 51721 h 51720"/>
                  <a:gd name="connsiteX1" fmla="*/ 0 w 38004"/>
                  <a:gd name="connsiteY1" fmla="*/ 13811 h 51720"/>
                  <a:gd name="connsiteX2" fmla="*/ 38005 w 38004"/>
                  <a:gd name="connsiteY2" fmla="*/ 0 h 51720"/>
                </a:gdLst>
                <a:ahLst/>
                <a:cxnLst>
                  <a:cxn ang="0">
                    <a:pos x="connsiteX0" y="connsiteY0"/>
                  </a:cxn>
                  <a:cxn ang="0">
                    <a:pos x="connsiteX1" y="connsiteY1"/>
                  </a:cxn>
                  <a:cxn ang="0">
                    <a:pos x="connsiteX2" y="connsiteY2"/>
                  </a:cxn>
                </a:cxnLst>
                <a:rect l="l" t="t" r="r" b="b"/>
                <a:pathLst>
                  <a:path w="38004" h="51720">
                    <a:moveTo>
                      <a:pt x="19336" y="51721"/>
                    </a:moveTo>
                    <a:lnTo>
                      <a:pt x="0" y="13811"/>
                    </a:lnTo>
                    <a:lnTo>
                      <a:pt x="38005" y="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9E69128E-9764-44E3-9F3B-80FE9B95E133}"/>
                  </a:ext>
                </a:extLst>
              </p:cNvPr>
              <p:cNvSpPr/>
              <p:nvPr/>
            </p:nvSpPr>
            <p:spPr>
              <a:xfrm>
                <a:off x="7295160" y="164926"/>
                <a:ext cx="59508" cy="80985"/>
              </a:xfrm>
              <a:custGeom>
                <a:avLst/>
                <a:gdLst>
                  <a:gd name="connsiteX0" fmla="*/ 18574 w 38004"/>
                  <a:gd name="connsiteY0" fmla="*/ 0 h 51720"/>
                  <a:gd name="connsiteX1" fmla="*/ 38005 w 38004"/>
                  <a:gd name="connsiteY1" fmla="*/ 37910 h 51720"/>
                  <a:gd name="connsiteX2" fmla="*/ 0 w 38004"/>
                  <a:gd name="connsiteY2" fmla="*/ 51721 h 51720"/>
                </a:gdLst>
                <a:ahLst/>
                <a:cxnLst>
                  <a:cxn ang="0">
                    <a:pos x="connsiteX0" y="connsiteY0"/>
                  </a:cxn>
                  <a:cxn ang="0">
                    <a:pos x="connsiteX1" y="connsiteY1"/>
                  </a:cxn>
                  <a:cxn ang="0">
                    <a:pos x="connsiteX2" y="connsiteY2"/>
                  </a:cxn>
                </a:cxnLst>
                <a:rect l="l" t="t" r="r" b="b"/>
                <a:pathLst>
                  <a:path w="38004" h="51720">
                    <a:moveTo>
                      <a:pt x="18574" y="0"/>
                    </a:moveTo>
                    <a:lnTo>
                      <a:pt x="38005" y="37910"/>
                    </a:lnTo>
                    <a:lnTo>
                      <a:pt x="0" y="51721"/>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C6E0394F-E4F7-4509-A4D7-B89083875A81}"/>
              </a:ext>
            </a:extLst>
          </p:cNvPr>
          <p:cNvGrpSpPr/>
          <p:nvPr/>
        </p:nvGrpSpPr>
        <p:grpSpPr>
          <a:xfrm>
            <a:off x="8871222" y="744962"/>
            <a:ext cx="542398" cy="542398"/>
            <a:chOff x="8927561" y="825540"/>
            <a:chExt cx="542398" cy="542398"/>
          </a:xfrm>
        </p:grpSpPr>
        <p:sp>
          <p:nvSpPr>
            <p:cNvPr id="94" name="Oval 93">
              <a:extLst>
                <a:ext uri="{FF2B5EF4-FFF2-40B4-BE49-F238E27FC236}">
                  <a16:creationId xmlns:a16="http://schemas.microsoft.com/office/drawing/2014/main" id="{A497F038-A462-4066-9313-33350B7916F8}"/>
                </a:ext>
              </a:extLst>
            </p:cNvPr>
            <p:cNvSpPr/>
            <p:nvPr/>
          </p:nvSpPr>
          <p:spPr bwMode="auto">
            <a:xfrm>
              <a:off x="8927561" y="825540"/>
              <a:ext cx="542398" cy="54239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5" name="Oval 94">
              <a:extLst>
                <a:ext uri="{FF2B5EF4-FFF2-40B4-BE49-F238E27FC236}">
                  <a16:creationId xmlns:a16="http://schemas.microsoft.com/office/drawing/2014/main" id="{1C535832-9858-4D07-906B-54FAF0911121}"/>
                </a:ext>
              </a:extLst>
            </p:cNvPr>
            <p:cNvSpPr/>
            <p:nvPr/>
          </p:nvSpPr>
          <p:spPr bwMode="auto">
            <a:xfrm>
              <a:off x="8994236" y="892215"/>
              <a:ext cx="409048" cy="409048"/>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Freeform 96" title="Icon of a gear with a wrench">
              <a:extLst>
                <a:ext uri="{FF2B5EF4-FFF2-40B4-BE49-F238E27FC236}">
                  <a16:creationId xmlns:a16="http://schemas.microsoft.com/office/drawing/2014/main" id="{15425FD6-3B4E-4A25-9637-AA338D850AAB}"/>
                </a:ext>
              </a:extLst>
            </p:cNvPr>
            <p:cNvSpPr>
              <a:spLocks noChangeAspect="1" noEditPoints="1"/>
            </p:cNvSpPr>
            <p:nvPr/>
          </p:nvSpPr>
          <p:spPr bwMode="auto">
            <a:xfrm>
              <a:off x="9078024" y="985570"/>
              <a:ext cx="241473" cy="222339"/>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4" name="Rectangle 103">
            <a:extLst>
              <a:ext uri="{FF2B5EF4-FFF2-40B4-BE49-F238E27FC236}">
                <a16:creationId xmlns:a16="http://schemas.microsoft.com/office/drawing/2014/main" id="{B46DE0F8-4E77-4CCA-896E-C8EE71B3181E}"/>
              </a:ext>
            </a:extLst>
          </p:cNvPr>
          <p:cNvSpPr/>
          <p:nvPr/>
        </p:nvSpPr>
        <p:spPr>
          <a:xfrm>
            <a:off x="622124" y="849250"/>
            <a:ext cx="3328416" cy="333822"/>
          </a:xfrm>
          <a:prstGeom prst="rect">
            <a:avLst/>
          </a:prstGeom>
          <a:solidFill>
            <a:schemeClr val="bg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vert="horz" lIns="731520" t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Partner alignment</a:t>
            </a:r>
          </a:p>
        </p:txBody>
      </p:sp>
      <p:grpSp>
        <p:nvGrpSpPr>
          <p:cNvPr id="4" name="Group 3">
            <a:extLst>
              <a:ext uri="{FF2B5EF4-FFF2-40B4-BE49-F238E27FC236}">
                <a16:creationId xmlns:a16="http://schemas.microsoft.com/office/drawing/2014/main" id="{217B34FC-C1B5-4886-94AA-F3E1FF282433}"/>
              </a:ext>
            </a:extLst>
          </p:cNvPr>
          <p:cNvGrpSpPr/>
          <p:nvPr/>
        </p:nvGrpSpPr>
        <p:grpSpPr>
          <a:xfrm>
            <a:off x="698324" y="744962"/>
            <a:ext cx="542398" cy="542398"/>
            <a:chOff x="942164" y="825540"/>
            <a:chExt cx="542398" cy="542398"/>
          </a:xfrm>
        </p:grpSpPr>
        <p:sp>
          <p:nvSpPr>
            <p:cNvPr id="105" name="Oval 104">
              <a:extLst>
                <a:ext uri="{FF2B5EF4-FFF2-40B4-BE49-F238E27FC236}">
                  <a16:creationId xmlns:a16="http://schemas.microsoft.com/office/drawing/2014/main" id="{DEAFB766-9AF1-4DF4-850F-305CFC0960F6}"/>
                </a:ext>
              </a:extLst>
            </p:cNvPr>
            <p:cNvSpPr/>
            <p:nvPr/>
          </p:nvSpPr>
          <p:spPr bwMode="auto">
            <a:xfrm>
              <a:off x="942164" y="825540"/>
              <a:ext cx="542398" cy="54239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07A3FA5A-67CA-44D0-B622-886E012E61E3}"/>
                </a:ext>
              </a:extLst>
            </p:cNvPr>
            <p:cNvSpPr/>
            <p:nvPr/>
          </p:nvSpPr>
          <p:spPr bwMode="auto">
            <a:xfrm>
              <a:off x="1008839" y="892215"/>
              <a:ext cx="409048" cy="409048"/>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Commitments_EC4D" title="Icon of a handshake">
              <a:extLst>
                <a:ext uri="{FF2B5EF4-FFF2-40B4-BE49-F238E27FC236}">
                  <a16:creationId xmlns:a16="http://schemas.microsoft.com/office/drawing/2014/main" id="{9CE926BA-9E7C-49FD-8D65-BCDEC57A0E14}"/>
                </a:ext>
              </a:extLst>
            </p:cNvPr>
            <p:cNvSpPr>
              <a:spLocks noChangeAspect="1" noEditPoints="1"/>
            </p:cNvSpPr>
            <p:nvPr/>
          </p:nvSpPr>
          <p:spPr bwMode="auto">
            <a:xfrm>
              <a:off x="1098840" y="989359"/>
              <a:ext cx="229046" cy="214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0" name="Rectangle 109">
            <a:extLst>
              <a:ext uri="{FF2B5EF4-FFF2-40B4-BE49-F238E27FC236}">
                <a16:creationId xmlns:a16="http://schemas.microsoft.com/office/drawing/2014/main" id="{AD95D61F-FFA6-41D7-9842-0997DE846D19}"/>
              </a:ext>
            </a:extLst>
          </p:cNvPr>
          <p:cNvSpPr/>
          <p:nvPr/>
        </p:nvSpPr>
        <p:spPr>
          <a:xfrm>
            <a:off x="788402" y="4176406"/>
            <a:ext cx="3328416" cy="1936632"/>
          </a:xfrm>
          <a:prstGeom prst="rect">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0C0"/>
                </a:solidFill>
                <a:effectLst/>
                <a:uLnTx/>
                <a:uFillTx/>
                <a:latin typeface="Segoe UI Semibold"/>
                <a:ea typeface="+mn-ea"/>
                <a:cs typeface="+mn-cs"/>
              </a:rPr>
              <a:t>Industry</a:t>
            </a:r>
            <a:endParaRPr kumimoji="0" lang="hu-HU" sz="1400" b="0" i="0" u="none" strike="noStrike" kern="1200" cap="none" spc="0" normalizeH="0" baseline="0" noProof="0">
              <a:ln>
                <a:noFill/>
              </a:ln>
              <a:solidFill>
                <a:srgbClr val="0070C0"/>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u-HU" sz="1400" b="0" i="0" u="none" strike="noStrike" kern="1200" cap="none" spc="0" normalizeH="0" baseline="0" noProof="0">
              <a:ln>
                <a:noFill/>
              </a:ln>
              <a:solidFill>
                <a:srgbClr val="000000"/>
              </a:solidFill>
              <a:effectLst/>
              <a:uLnTx/>
              <a:uFillTx/>
              <a:latin typeface="Segoe UI Semibold"/>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hu-HU" sz="1200">
                <a:solidFill>
                  <a:srgbClr val="000000"/>
                </a:solidFill>
                <a:latin typeface="Segoe UI Semibold"/>
              </a:rPr>
              <a:t>Financial Services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hu-HU" sz="1200" b="0" i="0" u="none" strike="noStrike" kern="1200" cap="none" spc="0" normalizeH="0" baseline="0" noProof="0">
                <a:ln>
                  <a:noFill/>
                </a:ln>
                <a:solidFill>
                  <a:srgbClr val="000000"/>
                </a:solidFill>
                <a:effectLst/>
                <a:uLnTx/>
                <a:uFillTx/>
                <a:latin typeface="Segoe UI Semibold"/>
                <a:ea typeface="+mn-ea"/>
                <a:cs typeface="+mn-cs"/>
              </a:rPr>
              <a:t>Manufacturing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hu-HU" sz="1200">
                <a:solidFill>
                  <a:srgbClr val="000000"/>
                </a:solidFill>
                <a:latin typeface="Segoe UI Semibold"/>
              </a:rPr>
              <a:t>Retail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hu-HU" sz="1200" b="0" i="0" u="none" strike="noStrike" kern="1200" cap="none" spc="0" normalizeH="0" baseline="0" noProof="0">
                <a:ln>
                  <a:noFill/>
                </a:ln>
                <a:solidFill>
                  <a:srgbClr val="000000"/>
                </a:solidFill>
                <a:effectLst/>
                <a:uLnTx/>
                <a:uFillTx/>
                <a:latin typeface="Segoe UI Semibold"/>
                <a:ea typeface="+mn-ea"/>
                <a:cs typeface="+mn-cs"/>
              </a:rPr>
              <a:t>Media &amp; Communications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hu-HU" sz="1200">
                <a:solidFill>
                  <a:srgbClr val="000000"/>
                </a:solidFill>
                <a:latin typeface="Segoe UI Semibold"/>
              </a:rPr>
              <a:t>Government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hu-HU" sz="1200" b="0" i="0" u="none" strike="noStrike" kern="1200" cap="none" spc="0" normalizeH="0" baseline="0" noProof="0">
                <a:ln>
                  <a:noFill/>
                </a:ln>
                <a:solidFill>
                  <a:srgbClr val="000000"/>
                </a:solidFill>
                <a:effectLst/>
                <a:uLnTx/>
                <a:uFillTx/>
                <a:latin typeface="Segoe UI Semibold"/>
                <a:ea typeface="+mn-ea"/>
                <a:cs typeface="+mn-cs"/>
              </a:rPr>
              <a:t>Healthcar</a:t>
            </a:r>
            <a:r>
              <a:rPr lang="hu-HU" sz="1200">
                <a:solidFill>
                  <a:srgbClr val="000000"/>
                </a:solidFill>
                <a:latin typeface="Segoe UI Semibold"/>
              </a:rPr>
              <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hu-HU" sz="1200" b="0" i="0" u="none" strike="noStrike" kern="1200" cap="none" spc="0" normalizeH="0" baseline="0" noProof="0">
                <a:ln>
                  <a:noFill/>
                </a:ln>
                <a:solidFill>
                  <a:srgbClr val="000000"/>
                </a:solidFill>
                <a:effectLst/>
                <a:uLnTx/>
                <a:uFillTx/>
                <a:latin typeface="Segoe UI Semibold"/>
                <a:ea typeface="+mn-ea"/>
                <a:cs typeface="+mn-cs"/>
              </a:rPr>
              <a:t>Education</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13" name="Rectangle 112">
            <a:extLst>
              <a:ext uri="{FF2B5EF4-FFF2-40B4-BE49-F238E27FC236}">
                <a16:creationId xmlns:a16="http://schemas.microsoft.com/office/drawing/2014/main" id="{62CABBD6-45C4-48B9-9C0E-58392E5E954C}"/>
              </a:ext>
            </a:extLst>
          </p:cNvPr>
          <p:cNvSpPr/>
          <p:nvPr/>
        </p:nvSpPr>
        <p:spPr>
          <a:xfrm>
            <a:off x="722497" y="2560401"/>
            <a:ext cx="3328416" cy="1422434"/>
          </a:xfrm>
          <a:prstGeom prst="rect">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0C0"/>
                </a:solidFill>
                <a:effectLst/>
                <a:uLnTx/>
                <a:uFillTx/>
                <a:latin typeface="Segoe UI Semibold"/>
                <a:ea typeface="+mn-ea"/>
                <a:cs typeface="+mn-cs"/>
              </a:rPr>
              <a:t>Solution Area</a:t>
            </a:r>
            <a:endParaRPr kumimoji="0" lang="hu-HU" sz="1400" b="0" i="0" u="none" strike="noStrike" kern="1200" cap="none" spc="0" normalizeH="0" baseline="0" noProof="0">
              <a:ln>
                <a:noFill/>
              </a:ln>
              <a:solidFill>
                <a:srgbClr val="0070C0"/>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u-HU" sz="1400">
              <a:solidFill>
                <a:srgbClr val="000000"/>
              </a:solidFill>
              <a:latin typeface="Segoe UI Semibold"/>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hu-HU" sz="1200" b="0" i="0" u="none" strike="noStrike" kern="1200" cap="none" spc="0" normalizeH="0" baseline="0" noProof="0">
                <a:ln>
                  <a:noFill/>
                </a:ln>
                <a:solidFill>
                  <a:srgbClr val="000000"/>
                </a:solidFill>
                <a:effectLst/>
                <a:uLnTx/>
                <a:uFillTx/>
                <a:latin typeface="Segoe UI Semibold"/>
                <a:ea typeface="+mn-ea"/>
                <a:cs typeface="+mn-cs"/>
              </a:rPr>
              <a:t>Modern Work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hu-HU" sz="1200">
                <a:solidFill>
                  <a:srgbClr val="000000"/>
                </a:solidFill>
                <a:latin typeface="Segoe UI Semibold"/>
              </a:rPr>
              <a:t>Business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hu-HU" sz="1200" b="0" i="0" u="none" strike="noStrike" kern="1200" cap="none" spc="0" normalizeH="0" baseline="0" noProof="0">
                <a:ln>
                  <a:noFill/>
                </a:ln>
                <a:solidFill>
                  <a:srgbClr val="000000"/>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14" name="Rectangle 113">
            <a:extLst>
              <a:ext uri="{FF2B5EF4-FFF2-40B4-BE49-F238E27FC236}">
                <a16:creationId xmlns:a16="http://schemas.microsoft.com/office/drawing/2014/main" id="{205912A3-1942-4787-98E8-D0E037A29F3E}"/>
              </a:ext>
            </a:extLst>
          </p:cNvPr>
          <p:cNvSpPr/>
          <p:nvPr/>
        </p:nvSpPr>
        <p:spPr>
          <a:xfrm>
            <a:off x="4378802" y="1338648"/>
            <a:ext cx="3987958" cy="316202"/>
          </a:xfrm>
          <a:prstGeom prst="rect">
            <a:avLst/>
          </a:prstGeom>
          <a:solidFill>
            <a:schemeClr val="accent1">
              <a:lumMod val="20000"/>
              <a:lumOff val="80000"/>
              <a:alpha val="9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400">
                <a:solidFill>
                  <a:srgbClr val="000000"/>
                </a:solidFill>
                <a:latin typeface="Segoe UI Semibold"/>
              </a:rPr>
              <a:t>F</a:t>
            </a:r>
            <a:r>
              <a:rPr lang="en-US" sz="1400" err="1">
                <a:solidFill>
                  <a:srgbClr val="000000"/>
                </a:solidFill>
                <a:latin typeface="Segoe UI Semibold"/>
              </a:rPr>
              <a:t>ocus</a:t>
            </a:r>
            <a:r>
              <a:rPr lang="hu-HU" sz="1400">
                <a:solidFill>
                  <a:srgbClr val="000000"/>
                </a:solidFill>
                <a:latin typeface="Segoe UI Semibold"/>
              </a:rPr>
              <a:t> with</a:t>
            </a:r>
            <a:r>
              <a:rPr kumimoji="0" lang="en-US" sz="1400" b="0" i="0" u="none" strike="noStrike" kern="1200" cap="none" spc="0" normalizeH="0" baseline="0" noProof="0">
                <a:ln>
                  <a:noFill/>
                </a:ln>
                <a:solidFill>
                  <a:srgbClr val="000000"/>
                </a:solidFill>
                <a:effectLst/>
                <a:uLnTx/>
                <a:uFillTx/>
                <a:latin typeface="Segoe UI Semibold"/>
                <a:ea typeface="+mn-ea"/>
                <a:cs typeface="+mn-cs"/>
              </a:rPr>
              <a:t> partners</a:t>
            </a:r>
            <a:r>
              <a:rPr kumimoji="0" lang="hu-HU" sz="1400" b="0" i="0" u="none" strike="noStrike" kern="1200" cap="none" spc="0" normalizeH="0" baseline="0" noProof="0">
                <a:ln>
                  <a:noFill/>
                </a:ln>
                <a:solidFill>
                  <a:srgbClr val="000000"/>
                </a:solidFill>
                <a:effectLst/>
                <a:uLnTx/>
                <a:uFillTx/>
                <a:latin typeface="Segoe UI Semibold"/>
                <a:ea typeface="+mn-ea"/>
                <a:cs typeface="+mn-cs"/>
              </a:rPr>
              <a:t> on Co-Sell solutions </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 name="Title 7">
            <a:extLst>
              <a:ext uri="{FF2B5EF4-FFF2-40B4-BE49-F238E27FC236}">
                <a16:creationId xmlns:a16="http://schemas.microsoft.com/office/drawing/2014/main" id="{8417925A-C695-4D96-B43A-E36168E05D90}"/>
              </a:ext>
            </a:extLst>
          </p:cNvPr>
          <p:cNvSpPr>
            <a:spLocks noGrp="1"/>
          </p:cNvSpPr>
          <p:nvPr>
            <p:ph type="title"/>
          </p:nvPr>
        </p:nvSpPr>
        <p:spPr>
          <a:xfrm>
            <a:off x="264896" y="195943"/>
            <a:ext cx="11902631" cy="307777"/>
          </a:xfrm>
        </p:spPr>
        <p:txBody>
          <a:bodyPr/>
          <a:lstStyle/>
          <a:p>
            <a:pPr defTabSz="932563" fontAlgn="base">
              <a:spcAft>
                <a:spcPct val="0"/>
              </a:spcAft>
            </a:pPr>
            <a:r>
              <a:rPr lang="en-US" sz="2000" b="1">
                <a:gradFill>
                  <a:gsLst>
                    <a:gs pos="1250">
                      <a:schemeClr val="tx1"/>
                    </a:gs>
                    <a:gs pos="100000">
                      <a:schemeClr val="tx1"/>
                    </a:gs>
                  </a:gsLst>
                  <a:lin ang="5400000" scaled="0"/>
                </a:gradFill>
              </a:rPr>
              <a:t>How</a:t>
            </a:r>
            <a:r>
              <a:rPr lang="hu-HU" sz="2000" b="1">
                <a:gradFill>
                  <a:gsLst>
                    <a:gs pos="1250">
                      <a:schemeClr val="tx1"/>
                    </a:gs>
                    <a:gs pos="100000">
                      <a:schemeClr val="tx1"/>
                    </a:gs>
                  </a:gsLst>
                  <a:lin ang="5400000" scaled="0"/>
                </a:gradFill>
              </a:rPr>
              <a:t> </a:t>
            </a:r>
            <a:r>
              <a:rPr lang="hu-HU" sz="2000" b="1" err="1">
                <a:gradFill>
                  <a:gsLst>
                    <a:gs pos="1250">
                      <a:schemeClr val="tx1"/>
                    </a:gs>
                    <a:gs pos="100000">
                      <a:schemeClr val="tx1"/>
                    </a:gs>
                  </a:gsLst>
                  <a:lin ang="5400000" scaled="0"/>
                </a:gradFill>
              </a:rPr>
              <a:t>do</a:t>
            </a:r>
            <a:r>
              <a:rPr lang="hu-HU" sz="2000" b="1">
                <a:gradFill>
                  <a:gsLst>
                    <a:gs pos="1250">
                      <a:schemeClr val="tx1"/>
                    </a:gs>
                    <a:gs pos="100000">
                      <a:schemeClr val="tx1"/>
                    </a:gs>
                  </a:gsLst>
                  <a:lin ang="5400000" scaled="0"/>
                </a:gradFill>
              </a:rPr>
              <a:t> </a:t>
            </a:r>
            <a:r>
              <a:rPr lang="hu-HU" sz="2000" b="1" err="1">
                <a:gradFill>
                  <a:gsLst>
                    <a:gs pos="1250">
                      <a:schemeClr val="tx1"/>
                    </a:gs>
                    <a:gs pos="100000">
                      <a:schemeClr val="tx1"/>
                    </a:gs>
                  </a:gsLst>
                  <a:lin ang="5400000" scaled="0"/>
                </a:gradFill>
              </a:rPr>
              <a:t>we</a:t>
            </a:r>
            <a:r>
              <a:rPr lang="hu-HU" sz="2000" b="1">
                <a:gradFill>
                  <a:gsLst>
                    <a:gs pos="1250">
                      <a:schemeClr val="tx1"/>
                    </a:gs>
                    <a:gs pos="100000">
                      <a:schemeClr val="tx1"/>
                    </a:gs>
                  </a:gsLst>
                  <a:lin ang="5400000" scaled="0"/>
                </a:gradFill>
              </a:rPr>
              <a:t> </a:t>
            </a:r>
            <a:r>
              <a:rPr lang="hu-HU" sz="2000" b="1" err="1">
                <a:gradFill>
                  <a:gsLst>
                    <a:gs pos="1250">
                      <a:schemeClr val="tx1"/>
                    </a:gs>
                    <a:gs pos="100000">
                      <a:schemeClr val="tx1"/>
                    </a:gs>
                  </a:gsLst>
                  <a:lin ang="5400000" scaled="0"/>
                </a:gradFill>
              </a:rPr>
              <a:t>work</a:t>
            </a:r>
            <a:r>
              <a:rPr lang="hu-HU" sz="2000" b="1">
                <a:gradFill>
                  <a:gsLst>
                    <a:gs pos="1250">
                      <a:schemeClr val="tx1"/>
                    </a:gs>
                    <a:gs pos="100000">
                      <a:schemeClr val="tx1"/>
                    </a:gs>
                  </a:gsLst>
                  <a:lin ang="5400000" scaled="0"/>
                </a:gradFill>
              </a:rPr>
              <a:t> with </a:t>
            </a:r>
            <a:r>
              <a:rPr lang="hu-HU" sz="2000" b="1" err="1">
                <a:gradFill>
                  <a:gsLst>
                    <a:gs pos="1250">
                      <a:schemeClr val="tx1"/>
                    </a:gs>
                    <a:gs pos="100000">
                      <a:schemeClr val="tx1"/>
                    </a:gs>
                  </a:gsLst>
                  <a:lin ang="5400000" scaled="0"/>
                </a:gradFill>
              </a:rPr>
              <a:t>partners</a:t>
            </a:r>
            <a:r>
              <a:rPr lang="hu-HU" sz="2000" b="1">
                <a:gradFill>
                  <a:gsLst>
                    <a:gs pos="1250">
                      <a:schemeClr val="tx1"/>
                    </a:gs>
                    <a:gs pos="100000">
                      <a:schemeClr val="tx1"/>
                    </a:gs>
                  </a:gsLst>
                  <a:lin ang="5400000" scaled="0"/>
                </a:gradFill>
              </a:rPr>
              <a:t>? </a:t>
            </a:r>
            <a:endParaRPr lang="en-US" sz="2000" b="1">
              <a:gradFill>
                <a:gsLst>
                  <a:gs pos="1250">
                    <a:schemeClr val="tx1"/>
                  </a:gs>
                  <a:gs pos="100000">
                    <a:schemeClr val="tx1"/>
                  </a:gs>
                </a:gsLst>
                <a:lin ang="5400000" scaled="0"/>
              </a:gradFill>
            </a:endParaRPr>
          </a:p>
        </p:txBody>
      </p:sp>
      <p:sp>
        <p:nvSpPr>
          <p:cNvPr id="85" name="Rectangle 84">
            <a:extLst>
              <a:ext uri="{FF2B5EF4-FFF2-40B4-BE49-F238E27FC236}">
                <a16:creationId xmlns:a16="http://schemas.microsoft.com/office/drawing/2014/main" id="{FECE8E22-A2EE-4CBE-8BF1-9EA5F2707D35}"/>
              </a:ext>
            </a:extLst>
          </p:cNvPr>
          <p:cNvSpPr/>
          <p:nvPr/>
        </p:nvSpPr>
        <p:spPr>
          <a:xfrm>
            <a:off x="8795023" y="697291"/>
            <a:ext cx="2783248" cy="6070606"/>
          </a:xfrm>
          <a:custGeom>
            <a:avLst/>
            <a:gdLst>
              <a:gd name="connsiteX0" fmla="*/ 0 w 2783248"/>
              <a:gd name="connsiteY0" fmla="*/ 0 h 5776914"/>
              <a:gd name="connsiteX1" fmla="*/ 2783248 w 2783248"/>
              <a:gd name="connsiteY1" fmla="*/ 0 h 5776914"/>
              <a:gd name="connsiteX2" fmla="*/ 2783248 w 2783248"/>
              <a:gd name="connsiteY2" fmla="*/ 5776914 h 5776914"/>
              <a:gd name="connsiteX3" fmla="*/ 0 w 2783248"/>
              <a:gd name="connsiteY3" fmla="*/ 5776914 h 5776914"/>
              <a:gd name="connsiteX4" fmla="*/ 0 w 2783248"/>
              <a:gd name="connsiteY4" fmla="*/ 0 h 5776914"/>
              <a:gd name="connsiteX0" fmla="*/ 0 w 2783248"/>
              <a:gd name="connsiteY0" fmla="*/ 5776914 h 5868354"/>
              <a:gd name="connsiteX1" fmla="*/ 0 w 2783248"/>
              <a:gd name="connsiteY1" fmla="*/ 0 h 5868354"/>
              <a:gd name="connsiteX2" fmla="*/ 2783248 w 2783248"/>
              <a:gd name="connsiteY2" fmla="*/ 0 h 5868354"/>
              <a:gd name="connsiteX3" fmla="*/ 2783248 w 2783248"/>
              <a:gd name="connsiteY3" fmla="*/ 5776914 h 5868354"/>
              <a:gd name="connsiteX4" fmla="*/ 91440 w 2783248"/>
              <a:gd name="connsiteY4" fmla="*/ 5868354 h 5868354"/>
              <a:gd name="connsiteX0" fmla="*/ 0 w 2783248"/>
              <a:gd name="connsiteY0" fmla="*/ 5776914 h 5776914"/>
              <a:gd name="connsiteX1" fmla="*/ 0 w 2783248"/>
              <a:gd name="connsiteY1" fmla="*/ 0 h 5776914"/>
              <a:gd name="connsiteX2" fmla="*/ 2783248 w 2783248"/>
              <a:gd name="connsiteY2" fmla="*/ 0 h 5776914"/>
              <a:gd name="connsiteX3" fmla="*/ 2783248 w 2783248"/>
              <a:gd name="connsiteY3" fmla="*/ 5776914 h 5776914"/>
            </a:gdLst>
            <a:ahLst/>
            <a:cxnLst>
              <a:cxn ang="0">
                <a:pos x="connsiteX0" y="connsiteY0"/>
              </a:cxn>
              <a:cxn ang="0">
                <a:pos x="connsiteX1" y="connsiteY1"/>
              </a:cxn>
              <a:cxn ang="0">
                <a:pos x="connsiteX2" y="connsiteY2"/>
              </a:cxn>
              <a:cxn ang="0">
                <a:pos x="connsiteX3" y="connsiteY3"/>
              </a:cxn>
            </a:cxnLst>
            <a:rect l="l" t="t" r="r" b="b"/>
            <a:pathLst>
              <a:path w="2783248" h="5776914">
                <a:moveTo>
                  <a:pt x="0" y="5776914"/>
                </a:moveTo>
                <a:lnTo>
                  <a:pt x="0" y="0"/>
                </a:lnTo>
                <a:lnTo>
                  <a:pt x="2783248" y="0"/>
                </a:lnTo>
                <a:lnTo>
                  <a:pt x="2783248" y="5776914"/>
                </a:lnTo>
              </a:path>
            </a:pathLst>
          </a:custGeom>
          <a:no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7" name="Rectangle 86">
            <a:extLst>
              <a:ext uri="{FF2B5EF4-FFF2-40B4-BE49-F238E27FC236}">
                <a16:creationId xmlns:a16="http://schemas.microsoft.com/office/drawing/2014/main" id="{040E61C5-B8CA-4187-A292-B19753403A69}"/>
              </a:ext>
            </a:extLst>
          </p:cNvPr>
          <p:cNvSpPr/>
          <p:nvPr/>
        </p:nvSpPr>
        <p:spPr>
          <a:xfrm>
            <a:off x="156529" y="697291"/>
            <a:ext cx="335859" cy="6010531"/>
          </a:xfrm>
          <a:prstGeom prst="rect">
            <a:avLst/>
          </a:prstGeom>
          <a:solidFill>
            <a:schemeClr val="tx1"/>
          </a:solidFill>
          <a:ln w="63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Solution Area priorities &amp; Sales Plays</a:t>
            </a:r>
          </a:p>
        </p:txBody>
      </p:sp>
      <p:sp>
        <p:nvSpPr>
          <p:cNvPr id="88" name="Rectangle 87">
            <a:extLst>
              <a:ext uri="{FF2B5EF4-FFF2-40B4-BE49-F238E27FC236}">
                <a16:creationId xmlns:a16="http://schemas.microsoft.com/office/drawing/2014/main" id="{11DD7DCD-08FB-4ABB-A3CE-6E1E6FF4FF06}"/>
              </a:ext>
            </a:extLst>
          </p:cNvPr>
          <p:cNvSpPr/>
          <p:nvPr/>
        </p:nvSpPr>
        <p:spPr>
          <a:xfrm>
            <a:off x="622124" y="697291"/>
            <a:ext cx="3328416" cy="6070606"/>
          </a:xfrm>
          <a:custGeom>
            <a:avLst/>
            <a:gdLst>
              <a:gd name="connsiteX0" fmla="*/ 0 w 3328416"/>
              <a:gd name="connsiteY0" fmla="*/ 0 h 5776914"/>
              <a:gd name="connsiteX1" fmla="*/ 3328416 w 3328416"/>
              <a:gd name="connsiteY1" fmla="*/ 0 h 5776914"/>
              <a:gd name="connsiteX2" fmla="*/ 3328416 w 3328416"/>
              <a:gd name="connsiteY2" fmla="*/ 5776914 h 5776914"/>
              <a:gd name="connsiteX3" fmla="*/ 0 w 3328416"/>
              <a:gd name="connsiteY3" fmla="*/ 5776914 h 5776914"/>
              <a:gd name="connsiteX4" fmla="*/ 0 w 3328416"/>
              <a:gd name="connsiteY4" fmla="*/ 0 h 5776914"/>
              <a:gd name="connsiteX0" fmla="*/ 0 w 3328416"/>
              <a:gd name="connsiteY0" fmla="*/ 5776914 h 5868354"/>
              <a:gd name="connsiteX1" fmla="*/ 0 w 3328416"/>
              <a:gd name="connsiteY1" fmla="*/ 0 h 5868354"/>
              <a:gd name="connsiteX2" fmla="*/ 3328416 w 3328416"/>
              <a:gd name="connsiteY2" fmla="*/ 0 h 5868354"/>
              <a:gd name="connsiteX3" fmla="*/ 3328416 w 3328416"/>
              <a:gd name="connsiteY3" fmla="*/ 5776914 h 5868354"/>
              <a:gd name="connsiteX4" fmla="*/ 91440 w 3328416"/>
              <a:gd name="connsiteY4" fmla="*/ 5868354 h 5868354"/>
              <a:gd name="connsiteX0" fmla="*/ 0 w 3328416"/>
              <a:gd name="connsiteY0" fmla="*/ 5776914 h 5776914"/>
              <a:gd name="connsiteX1" fmla="*/ 0 w 3328416"/>
              <a:gd name="connsiteY1" fmla="*/ 0 h 5776914"/>
              <a:gd name="connsiteX2" fmla="*/ 3328416 w 3328416"/>
              <a:gd name="connsiteY2" fmla="*/ 0 h 5776914"/>
              <a:gd name="connsiteX3" fmla="*/ 3328416 w 3328416"/>
              <a:gd name="connsiteY3" fmla="*/ 5776914 h 5776914"/>
            </a:gdLst>
            <a:ahLst/>
            <a:cxnLst>
              <a:cxn ang="0">
                <a:pos x="connsiteX0" y="connsiteY0"/>
              </a:cxn>
              <a:cxn ang="0">
                <a:pos x="connsiteX1" y="connsiteY1"/>
              </a:cxn>
              <a:cxn ang="0">
                <a:pos x="connsiteX2" y="connsiteY2"/>
              </a:cxn>
              <a:cxn ang="0">
                <a:pos x="connsiteX3" y="connsiteY3"/>
              </a:cxn>
            </a:cxnLst>
            <a:rect l="l" t="t" r="r" b="b"/>
            <a:pathLst>
              <a:path w="3328416" h="5776914">
                <a:moveTo>
                  <a:pt x="0" y="5776914"/>
                </a:moveTo>
                <a:lnTo>
                  <a:pt x="0" y="0"/>
                </a:lnTo>
                <a:lnTo>
                  <a:pt x="3328416" y="0"/>
                </a:lnTo>
                <a:lnTo>
                  <a:pt x="3328416" y="5776914"/>
                </a:lnTo>
              </a:path>
            </a:pathLst>
          </a:custGeom>
          <a:no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89" name="Rectangle 88">
            <a:extLst>
              <a:ext uri="{FF2B5EF4-FFF2-40B4-BE49-F238E27FC236}">
                <a16:creationId xmlns:a16="http://schemas.microsoft.com/office/drawing/2014/main" id="{C29C8E01-67C8-42FA-A996-84C4CEEC5DA4}"/>
              </a:ext>
            </a:extLst>
          </p:cNvPr>
          <p:cNvSpPr/>
          <p:nvPr/>
        </p:nvSpPr>
        <p:spPr>
          <a:xfrm>
            <a:off x="4264504" y="697291"/>
            <a:ext cx="4216555" cy="6070606"/>
          </a:xfrm>
          <a:custGeom>
            <a:avLst/>
            <a:gdLst>
              <a:gd name="connsiteX0" fmla="*/ 0 w 4216555"/>
              <a:gd name="connsiteY0" fmla="*/ 0 h 5776914"/>
              <a:gd name="connsiteX1" fmla="*/ 4216555 w 4216555"/>
              <a:gd name="connsiteY1" fmla="*/ 0 h 5776914"/>
              <a:gd name="connsiteX2" fmla="*/ 4216555 w 4216555"/>
              <a:gd name="connsiteY2" fmla="*/ 5776914 h 5776914"/>
              <a:gd name="connsiteX3" fmla="*/ 0 w 4216555"/>
              <a:gd name="connsiteY3" fmla="*/ 5776914 h 5776914"/>
              <a:gd name="connsiteX4" fmla="*/ 0 w 4216555"/>
              <a:gd name="connsiteY4" fmla="*/ 0 h 5776914"/>
              <a:gd name="connsiteX0" fmla="*/ 0 w 4216555"/>
              <a:gd name="connsiteY0" fmla="*/ 5776914 h 5868354"/>
              <a:gd name="connsiteX1" fmla="*/ 0 w 4216555"/>
              <a:gd name="connsiteY1" fmla="*/ 0 h 5868354"/>
              <a:gd name="connsiteX2" fmla="*/ 4216555 w 4216555"/>
              <a:gd name="connsiteY2" fmla="*/ 0 h 5868354"/>
              <a:gd name="connsiteX3" fmla="*/ 4216555 w 4216555"/>
              <a:gd name="connsiteY3" fmla="*/ 5776914 h 5868354"/>
              <a:gd name="connsiteX4" fmla="*/ 91440 w 4216555"/>
              <a:gd name="connsiteY4" fmla="*/ 5868354 h 5868354"/>
              <a:gd name="connsiteX0" fmla="*/ 0 w 4216555"/>
              <a:gd name="connsiteY0" fmla="*/ 5776914 h 5776914"/>
              <a:gd name="connsiteX1" fmla="*/ 0 w 4216555"/>
              <a:gd name="connsiteY1" fmla="*/ 0 h 5776914"/>
              <a:gd name="connsiteX2" fmla="*/ 4216555 w 4216555"/>
              <a:gd name="connsiteY2" fmla="*/ 0 h 5776914"/>
              <a:gd name="connsiteX3" fmla="*/ 4216555 w 4216555"/>
              <a:gd name="connsiteY3" fmla="*/ 5776914 h 5776914"/>
            </a:gdLst>
            <a:ahLst/>
            <a:cxnLst>
              <a:cxn ang="0">
                <a:pos x="connsiteX0" y="connsiteY0"/>
              </a:cxn>
              <a:cxn ang="0">
                <a:pos x="connsiteX1" y="connsiteY1"/>
              </a:cxn>
              <a:cxn ang="0">
                <a:pos x="connsiteX2" y="connsiteY2"/>
              </a:cxn>
              <a:cxn ang="0">
                <a:pos x="connsiteX3" y="connsiteY3"/>
              </a:cxn>
            </a:cxnLst>
            <a:rect l="l" t="t" r="r" b="b"/>
            <a:pathLst>
              <a:path w="4216555" h="5776914">
                <a:moveTo>
                  <a:pt x="0" y="5776914"/>
                </a:moveTo>
                <a:lnTo>
                  <a:pt x="0" y="0"/>
                </a:lnTo>
                <a:lnTo>
                  <a:pt x="4216555" y="0"/>
                </a:lnTo>
                <a:lnTo>
                  <a:pt x="4216555" y="5776914"/>
                </a:lnTo>
              </a:path>
            </a:pathLst>
          </a:custGeom>
          <a:no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119" name="Rectangle 118">
            <a:extLst>
              <a:ext uri="{FF2B5EF4-FFF2-40B4-BE49-F238E27FC236}">
                <a16:creationId xmlns:a16="http://schemas.microsoft.com/office/drawing/2014/main" id="{8E84838D-DC77-47AA-923F-1F5F47AFD3CC}"/>
              </a:ext>
            </a:extLst>
          </p:cNvPr>
          <p:cNvSpPr/>
          <p:nvPr/>
        </p:nvSpPr>
        <p:spPr>
          <a:xfrm>
            <a:off x="4910303" y="3039276"/>
            <a:ext cx="1226195" cy="242456"/>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Services</a:t>
            </a:r>
          </a:p>
        </p:txBody>
      </p:sp>
      <p:sp>
        <p:nvSpPr>
          <p:cNvPr id="131" name="Rectangle 130">
            <a:extLst>
              <a:ext uri="{FF2B5EF4-FFF2-40B4-BE49-F238E27FC236}">
                <a16:creationId xmlns:a16="http://schemas.microsoft.com/office/drawing/2014/main" id="{7D84348E-4FA9-4A21-B96F-D466CE234E20}"/>
              </a:ext>
            </a:extLst>
          </p:cNvPr>
          <p:cNvSpPr/>
          <p:nvPr/>
        </p:nvSpPr>
        <p:spPr>
          <a:xfrm>
            <a:off x="6860394" y="3039276"/>
            <a:ext cx="1290810" cy="242456"/>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Applications</a:t>
            </a:r>
          </a:p>
        </p:txBody>
      </p:sp>
      <p:sp>
        <p:nvSpPr>
          <p:cNvPr id="133" name="PostUpdateLegacy_E1D7" title="Icon of an article, feed, or social media thread">
            <a:extLst>
              <a:ext uri="{FF2B5EF4-FFF2-40B4-BE49-F238E27FC236}">
                <a16:creationId xmlns:a16="http://schemas.microsoft.com/office/drawing/2014/main" id="{311F559A-5F23-4D34-B2E2-DB6B54D80B19}"/>
              </a:ext>
            </a:extLst>
          </p:cNvPr>
          <p:cNvSpPr>
            <a:spLocks noChangeAspect="1" noEditPoints="1"/>
          </p:cNvSpPr>
          <p:nvPr/>
        </p:nvSpPr>
        <p:spPr bwMode="auto">
          <a:xfrm>
            <a:off x="6489246" y="3492299"/>
            <a:ext cx="1932929" cy="705548"/>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strike="noStrike" kern="1200" cap="none" spc="0" normalizeH="0" baseline="0" noProof="0">
                <a:ln>
                  <a:noFill/>
                </a:ln>
                <a:solidFill>
                  <a:srgbClr val="000000"/>
                </a:solidFill>
                <a:effectLst/>
                <a:uLnTx/>
                <a:uFillTx/>
                <a:latin typeface="Segoe UI"/>
                <a:ea typeface="+mn-ea"/>
                <a:cs typeface="+mn-cs"/>
              </a:rPr>
              <a:t>IPS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 b="0" i="0"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strike="noStrike" kern="1200" cap="none" spc="0" normalizeH="0" baseline="0" noProof="0">
                <a:ln>
                  <a:noFill/>
                </a:ln>
                <a:solidFill>
                  <a:srgbClr val="000000"/>
                </a:solidFill>
                <a:effectLst/>
                <a:uLnTx/>
                <a:uFillTx/>
                <a:latin typeface="Segoe UI"/>
                <a:ea typeface="+mn-ea"/>
                <a:cs typeface="+mn-cs"/>
              </a:rPr>
              <a:t>Vertical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strike="noStrike" kern="1200" cap="none" spc="0" normalizeH="0" baseline="0" noProof="0">
                <a:ln>
                  <a:noFill/>
                </a:ln>
                <a:solidFill>
                  <a:srgbClr val="000000"/>
                </a:solidFill>
                <a:effectLst/>
                <a:uLnTx/>
                <a:uFillTx/>
                <a:latin typeface="Segoe UI"/>
                <a:ea typeface="+mn-ea"/>
                <a:cs typeface="+mn-cs"/>
              </a:rPr>
              <a:t>Industry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88F353CB-73B9-48D5-89DB-910DD4AFB125}"/>
              </a:ext>
            </a:extLst>
          </p:cNvPr>
          <p:cNvCxnSpPr>
            <a:cxnSpLocks/>
          </p:cNvCxnSpPr>
          <p:nvPr/>
        </p:nvCxnSpPr>
        <p:spPr>
          <a:xfrm>
            <a:off x="6385626" y="3076881"/>
            <a:ext cx="0" cy="1405039"/>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3" name="Rectangle 222">
            <a:extLst>
              <a:ext uri="{FF2B5EF4-FFF2-40B4-BE49-F238E27FC236}">
                <a16:creationId xmlns:a16="http://schemas.microsoft.com/office/drawing/2014/main" id="{DA3D9A79-C0CA-45A7-A8EF-DC7395D1A8DE}"/>
              </a:ext>
            </a:extLst>
          </p:cNvPr>
          <p:cNvSpPr/>
          <p:nvPr/>
        </p:nvSpPr>
        <p:spPr>
          <a:xfrm>
            <a:off x="8877244" y="3060814"/>
            <a:ext cx="2152650" cy="854077"/>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vert="horz" tIns="45720" rIns="0" rtlCol="0" anchor="ct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srgbClr val="0070C0"/>
                </a:solidFill>
                <a:effectLst/>
                <a:uLnTx/>
                <a:uFillTx/>
                <a:latin typeface="Segoe UI Semibold"/>
                <a:ea typeface="+mn-ea"/>
                <a:cs typeface="+mn-cs"/>
              </a:rPr>
              <a:t>GTM motion</a:t>
            </a:r>
          </a:p>
          <a:p>
            <a:pPr marL="0" marR="0" lvl="0" indent="0" algn="l" defTabSz="914400" rtl="0" eaLnBrk="1" fontAlgn="auto" latinLnBrk="0" hangingPunct="1">
              <a:lnSpc>
                <a:spcPct val="100000"/>
              </a:lnSpc>
              <a:spcBef>
                <a:spcPts val="300"/>
              </a:spcBef>
              <a:spcAft>
                <a:spcPts val="0"/>
              </a:spcAft>
              <a:buClrTx/>
              <a:buSzTx/>
              <a:buFontTx/>
              <a:buNone/>
              <a:tabLst/>
              <a:defRPr/>
            </a:pPr>
            <a:r>
              <a:rPr lang="hu-HU" sz="1200">
                <a:solidFill>
                  <a:srgbClr val="000000"/>
                </a:solidFill>
                <a:latin typeface="Segoe UI"/>
              </a:rPr>
              <a:t>Opportunity generation via </a:t>
            </a:r>
            <a:r>
              <a:rPr kumimoji="0" lang="en-US" sz="1200" b="0" i="0" u="none" strike="noStrike" kern="1200" cap="none" spc="0" normalizeH="0" baseline="0" noProof="0">
                <a:ln>
                  <a:noFill/>
                </a:ln>
                <a:solidFill>
                  <a:srgbClr val="000000"/>
                </a:solidFill>
                <a:effectLst/>
                <a:uLnTx/>
                <a:uFillTx/>
                <a:latin typeface="Segoe UI"/>
                <a:ea typeface="+mn-ea"/>
                <a:cs typeface="+mn-cs"/>
              </a:rPr>
              <a:t>Play execution: shared engagements/</a:t>
            </a:r>
            <a:r>
              <a:rPr kumimoji="0" lang="en-US" sz="1200" b="0" i="0" u="none" strike="noStrike" kern="1200" cap="none" spc="0" normalizeH="0" baseline="0" noProof="0" err="1">
                <a:ln>
                  <a:noFill/>
                </a:ln>
                <a:solidFill>
                  <a:srgbClr val="000000"/>
                </a:solidFill>
                <a:effectLst/>
                <a:uLnTx/>
                <a:uFillTx/>
                <a:latin typeface="Segoe UI"/>
                <a:ea typeface="+mn-ea"/>
                <a:cs typeface="+mn-cs"/>
              </a:rPr>
              <a:t>opptys</a:t>
            </a:r>
            <a:r>
              <a:rPr kumimoji="0" lang="en-US" sz="1200" b="0" i="0" u="none" strike="noStrike" kern="1200" cap="none" spc="0" normalizeH="0" baseline="0" noProof="0">
                <a:ln>
                  <a:noFill/>
                </a:ln>
                <a:solidFill>
                  <a:srgbClr val="000000"/>
                </a:solidFill>
                <a:effectLst/>
                <a:uLnTx/>
                <a:uFillTx/>
                <a:latin typeface="Segoe UI"/>
                <a:ea typeface="+mn-ea"/>
                <a:cs typeface="+mn-cs"/>
              </a:rPr>
              <a:t>  through Co-Sell partners  </a:t>
            </a:r>
          </a:p>
        </p:txBody>
      </p:sp>
      <p:sp>
        <p:nvSpPr>
          <p:cNvPr id="224" name="Rectangle 223">
            <a:extLst>
              <a:ext uri="{FF2B5EF4-FFF2-40B4-BE49-F238E27FC236}">
                <a16:creationId xmlns:a16="http://schemas.microsoft.com/office/drawing/2014/main" id="{AE397C3E-E5E5-4341-87D1-78B0FD755E9A}"/>
              </a:ext>
            </a:extLst>
          </p:cNvPr>
          <p:cNvSpPr/>
          <p:nvPr/>
        </p:nvSpPr>
        <p:spPr>
          <a:xfrm>
            <a:off x="8926646" y="4438354"/>
            <a:ext cx="2486137" cy="1946115"/>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vert="horz" tIns="0" rIns="0" bIns="45720" rtlCol="0" anchor="t"/>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srgbClr val="0070C0"/>
                </a:solidFill>
                <a:effectLst/>
                <a:uLnTx/>
                <a:uFillTx/>
                <a:latin typeface="Segoe UI Semibold"/>
                <a:ea typeface="+mn-ea"/>
                <a:cs typeface="+mn-cs"/>
              </a:rPr>
              <a:t>Build-With motion</a:t>
            </a:r>
          </a:p>
          <a:p>
            <a:pPr marL="0" marR="0" lvl="0" indent="0" algn="l" defTabSz="914400" rtl="0" eaLnBrk="1" fontAlgn="auto" latinLnBrk="0" hangingPunct="1">
              <a:lnSpc>
                <a:spcPct val="100000"/>
              </a:lnSpc>
              <a:spcBef>
                <a:spcPts val="300"/>
              </a:spcBef>
              <a:spcAft>
                <a:spcPts val="200"/>
              </a:spcAft>
              <a:buClrTx/>
              <a:buSzTx/>
              <a:buFontTx/>
              <a:buNone/>
              <a:tabLst/>
              <a:defRPr/>
            </a:pPr>
            <a:r>
              <a:rPr lang="hu-HU" sz="1200">
                <a:solidFill>
                  <a:srgbClr val="000000"/>
                </a:solidFill>
                <a:latin typeface="Segoe UI"/>
              </a:rPr>
              <a:t>Modernization</a:t>
            </a:r>
            <a:r>
              <a:rPr kumimoji="0" lang="en-US" sz="1200" b="0" i="0" u="none" strike="noStrike" kern="1200" cap="none" spc="0" normalizeH="0" baseline="0" noProof="0">
                <a:ln>
                  <a:noFill/>
                </a:ln>
                <a:solidFill>
                  <a:srgbClr val="000000"/>
                </a:solidFill>
                <a:effectLst/>
                <a:uLnTx/>
                <a:uFillTx/>
                <a:latin typeface="Segoe UI"/>
                <a:ea typeface="+mn-ea"/>
                <a:cs typeface="+mn-cs"/>
              </a:rPr>
              <a:t> with partners </a:t>
            </a:r>
          </a:p>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Semibold" panose="020B0702040204020203" pitchFamily="34" charset="0"/>
                <a:cs typeface="Segoe UI Semibold" panose="020B0702040204020203" pitchFamily="34" charset="0"/>
              </a:rPr>
              <a:t>Recruit</a:t>
            </a:r>
          </a:p>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#1 Prioritize recruitment </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of practice/solution gaps with partners</a:t>
            </a:r>
          </a:p>
          <a:p>
            <a:pPr marL="0" marR="0" lvl="0" indent="0" algn="l" defTabSz="914400" rtl="0" eaLnBrk="1" fontAlgn="auto" latinLnBrk="0" hangingPunct="1">
              <a:lnSpc>
                <a:spcPct val="100000"/>
              </a:lnSpc>
              <a:spcBef>
                <a:spcPts val="300"/>
              </a:spcBef>
              <a:spcAft>
                <a:spcPts val="2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#2 Strategically recruit new partners</a:t>
            </a:r>
          </a:p>
        </p:txBody>
      </p:sp>
      <p:sp>
        <p:nvSpPr>
          <p:cNvPr id="225" name="Rectangle 224">
            <a:extLst>
              <a:ext uri="{FF2B5EF4-FFF2-40B4-BE49-F238E27FC236}">
                <a16:creationId xmlns:a16="http://schemas.microsoft.com/office/drawing/2014/main" id="{D94FF554-81B6-450E-8C5A-0339FCF651F7}"/>
              </a:ext>
            </a:extLst>
          </p:cNvPr>
          <p:cNvSpPr/>
          <p:nvPr/>
        </p:nvSpPr>
        <p:spPr>
          <a:xfrm>
            <a:off x="8843010" y="1803467"/>
            <a:ext cx="2047594" cy="85408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vert="horz" tIns="0" rIns="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0C0"/>
                </a:solidFill>
                <a:effectLst/>
                <a:uLnTx/>
                <a:uFillTx/>
                <a:latin typeface="Segoe UI Semibold"/>
                <a:ea typeface="+mn-ea"/>
                <a:cs typeface="+mn-cs"/>
              </a:rPr>
              <a:t>Sell-With motion</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Sales execution: shared engagements/</a:t>
            </a:r>
            <a:r>
              <a:rPr kumimoji="0" lang="en-US" sz="1200" b="0" i="0" u="none" strike="noStrike" kern="1200" cap="none" spc="0" normalizeH="0" baseline="0" noProof="0" err="1">
                <a:ln>
                  <a:noFill/>
                </a:ln>
                <a:solidFill>
                  <a:srgbClr val="000000"/>
                </a:solidFill>
                <a:effectLst/>
                <a:uLnTx/>
                <a:uFillTx/>
                <a:latin typeface="Segoe UI"/>
                <a:ea typeface="+mn-ea"/>
                <a:cs typeface="+mn-cs"/>
              </a:rPr>
              <a:t>opptys</a:t>
            </a:r>
            <a:r>
              <a:rPr kumimoji="0" lang="en-US" sz="1200" b="0" i="0" u="none" strike="noStrike" kern="1200" cap="none" spc="0" normalizeH="0" baseline="0" noProof="0">
                <a:ln>
                  <a:noFill/>
                </a:ln>
                <a:solidFill>
                  <a:srgbClr val="000000"/>
                </a:solidFill>
                <a:effectLst/>
                <a:uLnTx/>
                <a:uFillTx/>
                <a:latin typeface="Segoe UI"/>
                <a:ea typeface="+mn-ea"/>
                <a:cs typeface="+mn-cs"/>
              </a:rPr>
              <a:t>  with Co-Sell partners </a:t>
            </a:r>
          </a:p>
        </p:txBody>
      </p:sp>
      <p:cxnSp>
        <p:nvCxnSpPr>
          <p:cNvPr id="226" name="Straight Connector 225">
            <a:extLst>
              <a:ext uri="{FF2B5EF4-FFF2-40B4-BE49-F238E27FC236}">
                <a16:creationId xmlns:a16="http://schemas.microsoft.com/office/drawing/2014/main" id="{7C0741D1-5F96-461C-8F72-8031C295362B}"/>
              </a:ext>
            </a:extLst>
          </p:cNvPr>
          <p:cNvCxnSpPr>
            <a:cxnSpLocks/>
          </p:cNvCxnSpPr>
          <p:nvPr/>
        </p:nvCxnSpPr>
        <p:spPr>
          <a:xfrm>
            <a:off x="8890635" y="2909163"/>
            <a:ext cx="2051293"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DA83CDAC-8C4E-4B6C-8751-BAB76D438688}"/>
              </a:ext>
            </a:extLst>
          </p:cNvPr>
          <p:cNvCxnSpPr>
            <a:cxnSpLocks/>
          </p:cNvCxnSpPr>
          <p:nvPr/>
        </p:nvCxnSpPr>
        <p:spPr>
          <a:xfrm>
            <a:off x="8950962" y="4197847"/>
            <a:ext cx="2051293"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52E44314-65A9-46EF-9BE1-F1FDF546FC72}"/>
              </a:ext>
            </a:extLst>
          </p:cNvPr>
          <p:cNvCxnSpPr>
            <a:cxnSpLocks/>
          </p:cNvCxnSpPr>
          <p:nvPr/>
        </p:nvCxnSpPr>
        <p:spPr>
          <a:xfrm>
            <a:off x="8296941" y="3138691"/>
            <a:ext cx="267003" cy="1"/>
          </a:xfrm>
          <a:prstGeom prst="straightConnector1">
            <a:avLst/>
          </a:prstGeom>
          <a:ln w="50800">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2" name="Rectangle 196">
            <a:extLst>
              <a:ext uri="{FF2B5EF4-FFF2-40B4-BE49-F238E27FC236}">
                <a16:creationId xmlns:a16="http://schemas.microsoft.com/office/drawing/2014/main" id="{2A5A12E5-3F8E-466D-8676-47E7A4966368}"/>
              </a:ext>
            </a:extLst>
          </p:cNvPr>
          <p:cNvSpPr/>
          <p:nvPr/>
        </p:nvSpPr>
        <p:spPr>
          <a:xfrm>
            <a:off x="8579157" y="1953273"/>
            <a:ext cx="311478" cy="2622538"/>
          </a:xfrm>
          <a:custGeom>
            <a:avLst/>
            <a:gdLst>
              <a:gd name="connsiteX0" fmla="*/ 0 w 4121217"/>
              <a:gd name="connsiteY0" fmla="*/ 0 h 5707063"/>
              <a:gd name="connsiteX1" fmla="*/ 4121217 w 4121217"/>
              <a:gd name="connsiteY1" fmla="*/ 0 h 5707063"/>
              <a:gd name="connsiteX2" fmla="*/ 4121217 w 4121217"/>
              <a:gd name="connsiteY2" fmla="*/ 5707063 h 5707063"/>
              <a:gd name="connsiteX3" fmla="*/ 0 w 4121217"/>
              <a:gd name="connsiteY3" fmla="*/ 5707063 h 5707063"/>
              <a:gd name="connsiteX4" fmla="*/ 0 w 4121217"/>
              <a:gd name="connsiteY4" fmla="*/ 0 h 5707063"/>
              <a:gd name="connsiteX0" fmla="*/ 4121217 w 4212657"/>
              <a:gd name="connsiteY0" fmla="*/ 0 h 5707063"/>
              <a:gd name="connsiteX1" fmla="*/ 4121217 w 4212657"/>
              <a:gd name="connsiteY1" fmla="*/ 5707063 h 5707063"/>
              <a:gd name="connsiteX2" fmla="*/ 0 w 4212657"/>
              <a:gd name="connsiteY2" fmla="*/ 5707063 h 5707063"/>
              <a:gd name="connsiteX3" fmla="*/ 0 w 4212657"/>
              <a:gd name="connsiteY3" fmla="*/ 0 h 5707063"/>
              <a:gd name="connsiteX4" fmla="*/ 4212657 w 4212657"/>
              <a:gd name="connsiteY4" fmla="*/ 91440 h 5707063"/>
              <a:gd name="connsiteX0" fmla="*/ 4121217 w 4121217"/>
              <a:gd name="connsiteY0" fmla="*/ 0 h 5707063"/>
              <a:gd name="connsiteX1" fmla="*/ 4121217 w 4121217"/>
              <a:gd name="connsiteY1" fmla="*/ 5707063 h 5707063"/>
              <a:gd name="connsiteX2" fmla="*/ 0 w 4121217"/>
              <a:gd name="connsiteY2" fmla="*/ 5707063 h 5707063"/>
              <a:gd name="connsiteX3" fmla="*/ 0 w 4121217"/>
              <a:gd name="connsiteY3" fmla="*/ 0 h 5707063"/>
              <a:gd name="connsiteX0" fmla="*/ 4121217 w 4121217"/>
              <a:gd name="connsiteY0" fmla="*/ 5707063 h 5707063"/>
              <a:gd name="connsiteX1" fmla="*/ 0 w 4121217"/>
              <a:gd name="connsiteY1" fmla="*/ 5707063 h 5707063"/>
              <a:gd name="connsiteX2" fmla="*/ 0 w 4121217"/>
              <a:gd name="connsiteY2" fmla="*/ 0 h 5707063"/>
            </a:gdLst>
            <a:ahLst/>
            <a:cxnLst>
              <a:cxn ang="0">
                <a:pos x="connsiteX0" y="connsiteY0"/>
              </a:cxn>
              <a:cxn ang="0">
                <a:pos x="connsiteX1" y="connsiteY1"/>
              </a:cxn>
              <a:cxn ang="0">
                <a:pos x="connsiteX2" y="connsiteY2"/>
              </a:cxn>
            </a:cxnLst>
            <a:rect l="l" t="t" r="r" b="b"/>
            <a:pathLst>
              <a:path w="4121217" h="5707063">
                <a:moveTo>
                  <a:pt x="4121217" y="5707063"/>
                </a:moveTo>
                <a:lnTo>
                  <a:pt x="0" y="5707063"/>
                </a:lnTo>
                <a:lnTo>
                  <a:pt x="0" y="0"/>
                </a:lnTo>
              </a:path>
            </a:pathLst>
          </a:custGeom>
          <a:ln w="50800">
            <a:solidFill>
              <a:srgbClr val="FFB900"/>
            </a:solidFill>
            <a:headEnd type="triangle" w="lg" len="med"/>
            <a:tailEnd type="none" w="med" len="sm"/>
          </a:ln>
        </p:spPr>
        <p:style>
          <a:lnRef idx="1">
            <a:schemeClr val="accent1"/>
          </a:lnRef>
          <a:fillRef idx="0">
            <a:schemeClr val="accent1"/>
          </a:fillRef>
          <a:effectRef idx="0">
            <a:schemeClr val="accent1"/>
          </a:effectRef>
          <a:fontRef idx="minor">
            <a:schemeClr val="tx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78" name="Straight Arrow Connector 77">
            <a:extLst>
              <a:ext uri="{FF2B5EF4-FFF2-40B4-BE49-F238E27FC236}">
                <a16:creationId xmlns:a16="http://schemas.microsoft.com/office/drawing/2014/main" id="{D662EF99-6619-413F-ACB1-82386D0F0409}"/>
              </a:ext>
            </a:extLst>
          </p:cNvPr>
          <p:cNvCxnSpPr>
            <a:cxnSpLocks/>
          </p:cNvCxnSpPr>
          <p:nvPr/>
        </p:nvCxnSpPr>
        <p:spPr>
          <a:xfrm>
            <a:off x="8573796" y="3140494"/>
            <a:ext cx="290946" cy="0"/>
          </a:xfrm>
          <a:prstGeom prst="straightConnector1">
            <a:avLst/>
          </a:prstGeom>
          <a:ln w="50800">
            <a:solidFill>
              <a:srgbClr val="FFB9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E5D5F6F8-B1F1-4B03-B0F3-A64A38DF7A59}"/>
              </a:ext>
            </a:extLst>
          </p:cNvPr>
          <p:cNvSpPr/>
          <p:nvPr/>
        </p:nvSpPr>
        <p:spPr>
          <a:xfrm>
            <a:off x="4375761" y="5277895"/>
            <a:ext cx="3972710" cy="1033523"/>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Recruit</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5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Identification of gaps </a:t>
            </a:r>
            <a:r>
              <a:rPr kumimoji="0" lang="en-US" sz="1100" b="0" i="0" u="none" strike="noStrike" kern="1200" cap="none" spc="0" normalizeH="0" baseline="0" noProof="0">
                <a:ln>
                  <a:noFill/>
                </a:ln>
                <a:solidFill>
                  <a:srgbClr val="000000"/>
                </a:solidFill>
                <a:effectLst/>
                <a:uLnTx/>
                <a:uFillTx/>
                <a:latin typeface="Segoe UI"/>
                <a:ea typeface="+mn-ea"/>
                <a:cs typeface="+mn-cs"/>
              </a:rPr>
              <a:t>across technical capabilities, customer segment or industry</a:t>
            </a:r>
            <a:endParaRPr kumimoji="0" lang="en-US" sz="11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47" name="Rectangle 146">
            <a:extLst>
              <a:ext uri="{FF2B5EF4-FFF2-40B4-BE49-F238E27FC236}">
                <a16:creationId xmlns:a16="http://schemas.microsoft.com/office/drawing/2014/main" id="{A8DDA2D0-B92C-46F1-8597-98EC1BC02335}"/>
              </a:ext>
            </a:extLst>
          </p:cNvPr>
          <p:cNvSpPr/>
          <p:nvPr/>
        </p:nvSpPr>
        <p:spPr>
          <a:xfrm rot="10800000">
            <a:off x="11711412" y="697290"/>
            <a:ext cx="343427" cy="6010531"/>
          </a:xfrm>
          <a:prstGeom prst="rect">
            <a:avLst/>
          </a:prstGeom>
          <a:solidFill>
            <a:schemeClr val="tx1"/>
          </a:solidFill>
          <a:ln w="63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Incentives &amp; Investments</a:t>
            </a:r>
          </a:p>
        </p:txBody>
      </p:sp>
      <p:sp>
        <p:nvSpPr>
          <p:cNvPr id="2" name="Rectangle 196">
            <a:extLst>
              <a:ext uri="{FF2B5EF4-FFF2-40B4-BE49-F238E27FC236}">
                <a16:creationId xmlns:a16="http://schemas.microsoft.com/office/drawing/2014/main" id="{D268C887-F29A-44A3-A674-18621751A769}"/>
              </a:ext>
            </a:extLst>
          </p:cNvPr>
          <p:cNvSpPr/>
          <p:nvPr/>
        </p:nvSpPr>
        <p:spPr>
          <a:xfrm rot="10800000" flipH="1">
            <a:off x="8573796" y="1883299"/>
            <a:ext cx="303448" cy="430886"/>
          </a:xfrm>
          <a:custGeom>
            <a:avLst/>
            <a:gdLst>
              <a:gd name="connsiteX0" fmla="*/ 0 w 4121217"/>
              <a:gd name="connsiteY0" fmla="*/ 0 h 5707063"/>
              <a:gd name="connsiteX1" fmla="*/ 4121217 w 4121217"/>
              <a:gd name="connsiteY1" fmla="*/ 0 h 5707063"/>
              <a:gd name="connsiteX2" fmla="*/ 4121217 w 4121217"/>
              <a:gd name="connsiteY2" fmla="*/ 5707063 h 5707063"/>
              <a:gd name="connsiteX3" fmla="*/ 0 w 4121217"/>
              <a:gd name="connsiteY3" fmla="*/ 5707063 h 5707063"/>
              <a:gd name="connsiteX4" fmla="*/ 0 w 4121217"/>
              <a:gd name="connsiteY4" fmla="*/ 0 h 5707063"/>
              <a:gd name="connsiteX0" fmla="*/ 4121217 w 4212657"/>
              <a:gd name="connsiteY0" fmla="*/ 0 h 5707063"/>
              <a:gd name="connsiteX1" fmla="*/ 4121217 w 4212657"/>
              <a:gd name="connsiteY1" fmla="*/ 5707063 h 5707063"/>
              <a:gd name="connsiteX2" fmla="*/ 0 w 4212657"/>
              <a:gd name="connsiteY2" fmla="*/ 5707063 h 5707063"/>
              <a:gd name="connsiteX3" fmla="*/ 0 w 4212657"/>
              <a:gd name="connsiteY3" fmla="*/ 0 h 5707063"/>
              <a:gd name="connsiteX4" fmla="*/ 4212657 w 4212657"/>
              <a:gd name="connsiteY4" fmla="*/ 91440 h 5707063"/>
              <a:gd name="connsiteX0" fmla="*/ 4121217 w 4121217"/>
              <a:gd name="connsiteY0" fmla="*/ 0 h 5707063"/>
              <a:gd name="connsiteX1" fmla="*/ 4121217 w 4121217"/>
              <a:gd name="connsiteY1" fmla="*/ 5707063 h 5707063"/>
              <a:gd name="connsiteX2" fmla="*/ 0 w 4121217"/>
              <a:gd name="connsiteY2" fmla="*/ 5707063 h 5707063"/>
              <a:gd name="connsiteX3" fmla="*/ 0 w 4121217"/>
              <a:gd name="connsiteY3" fmla="*/ 0 h 5707063"/>
              <a:gd name="connsiteX0" fmla="*/ 4121217 w 4121217"/>
              <a:gd name="connsiteY0" fmla="*/ 5707063 h 5707063"/>
              <a:gd name="connsiteX1" fmla="*/ 0 w 4121217"/>
              <a:gd name="connsiteY1" fmla="*/ 5707063 h 5707063"/>
              <a:gd name="connsiteX2" fmla="*/ 0 w 4121217"/>
              <a:gd name="connsiteY2" fmla="*/ 0 h 5707063"/>
            </a:gdLst>
            <a:ahLst/>
            <a:cxnLst>
              <a:cxn ang="0">
                <a:pos x="connsiteX0" y="connsiteY0"/>
              </a:cxn>
              <a:cxn ang="0">
                <a:pos x="connsiteX1" y="connsiteY1"/>
              </a:cxn>
              <a:cxn ang="0">
                <a:pos x="connsiteX2" y="connsiteY2"/>
              </a:cxn>
            </a:cxnLst>
            <a:rect l="l" t="t" r="r" b="b"/>
            <a:pathLst>
              <a:path w="4121217" h="5707063">
                <a:moveTo>
                  <a:pt x="4121217" y="5707063"/>
                </a:moveTo>
                <a:lnTo>
                  <a:pt x="0" y="5707063"/>
                </a:lnTo>
                <a:lnTo>
                  <a:pt x="0" y="0"/>
                </a:lnTo>
              </a:path>
            </a:pathLst>
          </a:custGeom>
          <a:ln w="50800">
            <a:solidFill>
              <a:srgbClr val="FFB900"/>
            </a:solidFill>
            <a:headEnd type="triangle" w="lg" len="med"/>
            <a:tailEnd type="none" w="med" len="sm"/>
          </a:ln>
        </p:spPr>
        <p:style>
          <a:lnRef idx="1">
            <a:schemeClr val="accent1"/>
          </a:lnRef>
          <a:fillRef idx="0">
            <a:schemeClr val="accent1"/>
          </a:fillRef>
          <a:effectRef idx="0">
            <a:schemeClr val="accent1"/>
          </a:effectRef>
          <a:fontRef idx="minor">
            <a:schemeClr val="tx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40" name="Rectangle 139">
            <a:extLst>
              <a:ext uri="{FF2B5EF4-FFF2-40B4-BE49-F238E27FC236}">
                <a16:creationId xmlns:a16="http://schemas.microsoft.com/office/drawing/2014/main" id="{9D6270EE-87E8-4923-BEAD-67EF08347094}"/>
              </a:ext>
            </a:extLst>
          </p:cNvPr>
          <p:cNvSpPr/>
          <p:nvPr/>
        </p:nvSpPr>
        <p:spPr>
          <a:xfrm>
            <a:off x="680364" y="1340465"/>
            <a:ext cx="3268437" cy="316202"/>
          </a:xfrm>
          <a:prstGeom prst="rect">
            <a:avLst/>
          </a:prstGeom>
          <a:solidFill>
            <a:schemeClr val="accent1">
              <a:lumMod val="20000"/>
              <a:lumOff val="80000"/>
              <a:alpha val="9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Aligning partner capabilities to plays</a:t>
            </a:r>
          </a:p>
        </p:txBody>
      </p:sp>
      <p:sp>
        <p:nvSpPr>
          <p:cNvPr id="145" name="Rectangle 144">
            <a:extLst>
              <a:ext uri="{FF2B5EF4-FFF2-40B4-BE49-F238E27FC236}">
                <a16:creationId xmlns:a16="http://schemas.microsoft.com/office/drawing/2014/main" id="{FBFEFACE-5DA4-4452-826E-CE1E1D607145}"/>
              </a:ext>
            </a:extLst>
          </p:cNvPr>
          <p:cNvSpPr/>
          <p:nvPr/>
        </p:nvSpPr>
        <p:spPr>
          <a:xfrm>
            <a:off x="705979" y="1779611"/>
            <a:ext cx="3212733" cy="1084912"/>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tIns="0" rIns="0" bIns="45720" rtlCol="0" anchor="t">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200" i="0" u="none" strike="noStrike" kern="1200" cap="none" spc="0" normalizeH="0" baseline="0" noProof="0">
                <a:ln>
                  <a:noFill/>
                </a:ln>
                <a:solidFill>
                  <a:srgbClr val="0070C0"/>
                </a:solidFill>
                <a:effectLst/>
                <a:uLnTx/>
                <a:uFillTx/>
                <a:latin typeface="Segoe UI Semibold" panose="020B0702040204020203" pitchFamily="34" charset="0"/>
                <a:cs typeface="Segoe UI Semibold" panose="020B0702040204020203" pitchFamily="34" charset="0"/>
              </a:rPr>
              <a:t>Customer value </a:t>
            </a:r>
            <a:r>
              <a:rPr lang="en-US" sz="1200">
                <a:solidFill>
                  <a:srgbClr val="000000"/>
                </a:solidFill>
                <a:latin typeface="Segoe UI"/>
              </a:rPr>
              <a:t>delivered  via pre-defined </a:t>
            </a:r>
            <a:r>
              <a:rPr kumimoji="0" lang="en-US" sz="1200" b="0" i="0" u="none" strike="noStrike" kern="1200" cap="none" spc="0" normalizeH="0" baseline="0" noProof="0">
                <a:ln>
                  <a:noFill/>
                </a:ln>
                <a:solidFill>
                  <a:srgbClr val="000000"/>
                </a:solidFill>
                <a:effectLst/>
                <a:uLnTx/>
                <a:uFillTx/>
                <a:latin typeface="Segoe UI"/>
                <a:ea typeface="+mn-ea"/>
                <a:cs typeface="+mn-cs"/>
              </a:rPr>
              <a:t>Solution Area Sales Plays </a:t>
            </a:r>
            <a:endParaRPr kumimoji="0" lang="hu-HU"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and Industry Priority Scenarios</a:t>
            </a:r>
          </a:p>
          <a:p>
            <a:pPr marL="0" marR="0" lvl="0" indent="0" algn="l" defTabSz="914400" rtl="0" eaLnBrk="1" fontAlgn="auto" latinLnBrk="0" hangingPunct="1">
              <a:lnSpc>
                <a:spcPct val="100000"/>
              </a:lnSpc>
              <a:spcBef>
                <a:spcPts val="3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 </a:t>
            </a:r>
          </a:p>
        </p:txBody>
      </p:sp>
      <p:sp>
        <p:nvSpPr>
          <p:cNvPr id="150" name="Rectangle 196">
            <a:extLst>
              <a:ext uri="{FF2B5EF4-FFF2-40B4-BE49-F238E27FC236}">
                <a16:creationId xmlns:a16="http://schemas.microsoft.com/office/drawing/2014/main" id="{EB33807C-6337-4A99-979D-EBA36268FE1D}"/>
              </a:ext>
            </a:extLst>
          </p:cNvPr>
          <p:cNvSpPr/>
          <p:nvPr/>
        </p:nvSpPr>
        <p:spPr>
          <a:xfrm>
            <a:off x="516409" y="1811687"/>
            <a:ext cx="311478" cy="2600585"/>
          </a:xfrm>
          <a:custGeom>
            <a:avLst/>
            <a:gdLst>
              <a:gd name="connsiteX0" fmla="*/ 0 w 4121217"/>
              <a:gd name="connsiteY0" fmla="*/ 0 h 5707063"/>
              <a:gd name="connsiteX1" fmla="*/ 4121217 w 4121217"/>
              <a:gd name="connsiteY1" fmla="*/ 0 h 5707063"/>
              <a:gd name="connsiteX2" fmla="*/ 4121217 w 4121217"/>
              <a:gd name="connsiteY2" fmla="*/ 5707063 h 5707063"/>
              <a:gd name="connsiteX3" fmla="*/ 0 w 4121217"/>
              <a:gd name="connsiteY3" fmla="*/ 5707063 h 5707063"/>
              <a:gd name="connsiteX4" fmla="*/ 0 w 4121217"/>
              <a:gd name="connsiteY4" fmla="*/ 0 h 5707063"/>
              <a:gd name="connsiteX0" fmla="*/ 4121217 w 4212657"/>
              <a:gd name="connsiteY0" fmla="*/ 0 h 5707063"/>
              <a:gd name="connsiteX1" fmla="*/ 4121217 w 4212657"/>
              <a:gd name="connsiteY1" fmla="*/ 5707063 h 5707063"/>
              <a:gd name="connsiteX2" fmla="*/ 0 w 4212657"/>
              <a:gd name="connsiteY2" fmla="*/ 5707063 h 5707063"/>
              <a:gd name="connsiteX3" fmla="*/ 0 w 4212657"/>
              <a:gd name="connsiteY3" fmla="*/ 0 h 5707063"/>
              <a:gd name="connsiteX4" fmla="*/ 4212657 w 4212657"/>
              <a:gd name="connsiteY4" fmla="*/ 91440 h 5707063"/>
              <a:gd name="connsiteX0" fmla="*/ 4121217 w 4121217"/>
              <a:gd name="connsiteY0" fmla="*/ 0 h 5707063"/>
              <a:gd name="connsiteX1" fmla="*/ 4121217 w 4121217"/>
              <a:gd name="connsiteY1" fmla="*/ 5707063 h 5707063"/>
              <a:gd name="connsiteX2" fmla="*/ 0 w 4121217"/>
              <a:gd name="connsiteY2" fmla="*/ 5707063 h 5707063"/>
              <a:gd name="connsiteX3" fmla="*/ 0 w 4121217"/>
              <a:gd name="connsiteY3" fmla="*/ 0 h 5707063"/>
              <a:gd name="connsiteX0" fmla="*/ 4121217 w 4121217"/>
              <a:gd name="connsiteY0" fmla="*/ 5707063 h 5707063"/>
              <a:gd name="connsiteX1" fmla="*/ 0 w 4121217"/>
              <a:gd name="connsiteY1" fmla="*/ 5707063 h 5707063"/>
              <a:gd name="connsiteX2" fmla="*/ 0 w 4121217"/>
              <a:gd name="connsiteY2" fmla="*/ 0 h 5707063"/>
            </a:gdLst>
            <a:ahLst/>
            <a:cxnLst>
              <a:cxn ang="0">
                <a:pos x="connsiteX0" y="connsiteY0"/>
              </a:cxn>
              <a:cxn ang="0">
                <a:pos x="connsiteX1" y="connsiteY1"/>
              </a:cxn>
              <a:cxn ang="0">
                <a:pos x="connsiteX2" y="connsiteY2"/>
              </a:cxn>
            </a:cxnLst>
            <a:rect l="l" t="t" r="r" b="b"/>
            <a:pathLst>
              <a:path w="4121217" h="5707063">
                <a:moveTo>
                  <a:pt x="4121217" y="5707063"/>
                </a:moveTo>
                <a:lnTo>
                  <a:pt x="0" y="5707063"/>
                </a:lnTo>
                <a:lnTo>
                  <a:pt x="0" y="0"/>
                </a:lnTo>
              </a:path>
            </a:pathLst>
          </a:custGeom>
          <a:ln w="50800">
            <a:solidFill>
              <a:srgbClr val="FFB900"/>
            </a:solidFill>
            <a:headEnd type="triangle" w="lg" len="med"/>
            <a:tailEnd type="none" w="med" len="sm"/>
          </a:ln>
        </p:spPr>
        <p:style>
          <a:lnRef idx="1">
            <a:schemeClr val="accent1"/>
          </a:lnRef>
          <a:fillRef idx="0">
            <a:schemeClr val="accent1"/>
          </a:fillRef>
          <a:effectRef idx="0">
            <a:schemeClr val="accent1"/>
          </a:effectRef>
          <a:fontRef idx="minor">
            <a:schemeClr val="tx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151" name="Straight Arrow Connector 150">
            <a:extLst>
              <a:ext uri="{FF2B5EF4-FFF2-40B4-BE49-F238E27FC236}">
                <a16:creationId xmlns:a16="http://schemas.microsoft.com/office/drawing/2014/main" id="{962AD14D-36E9-4F37-A0F3-E121E0345955}"/>
              </a:ext>
            </a:extLst>
          </p:cNvPr>
          <p:cNvCxnSpPr>
            <a:cxnSpLocks/>
          </p:cNvCxnSpPr>
          <p:nvPr/>
        </p:nvCxnSpPr>
        <p:spPr>
          <a:xfrm>
            <a:off x="493464" y="2796410"/>
            <a:ext cx="317441" cy="0"/>
          </a:xfrm>
          <a:prstGeom prst="straightConnector1">
            <a:avLst/>
          </a:prstGeom>
          <a:ln w="50800">
            <a:solidFill>
              <a:srgbClr val="FFB9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D8EDC3E6-68DA-4A44-9E2D-4E2E92E8E31E}"/>
              </a:ext>
            </a:extLst>
          </p:cNvPr>
          <p:cNvCxnSpPr>
            <a:cxnSpLocks/>
          </p:cNvCxnSpPr>
          <p:nvPr/>
        </p:nvCxnSpPr>
        <p:spPr>
          <a:xfrm flipV="1">
            <a:off x="494722" y="1827942"/>
            <a:ext cx="216019" cy="8693"/>
          </a:xfrm>
          <a:prstGeom prst="straightConnector1">
            <a:avLst/>
          </a:prstGeom>
          <a:ln w="50800">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B001C1EB-6E84-4642-9FDE-566312277232}"/>
              </a:ext>
            </a:extLst>
          </p:cNvPr>
          <p:cNvSpPr/>
          <p:nvPr/>
        </p:nvSpPr>
        <p:spPr>
          <a:xfrm>
            <a:off x="4358002" y="1794806"/>
            <a:ext cx="3972710" cy="739263"/>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Semibold"/>
                <a:ea typeface="+mn-ea"/>
                <a:cs typeface="+mn-cs"/>
              </a:rPr>
              <a:t>Quality</a:t>
            </a:r>
            <a:r>
              <a:rPr kumimoji="0" lang="en-US" sz="1200" b="0" i="0" u="none" strike="noStrike" kern="1200" cap="none" spc="0" normalizeH="0" baseline="0" noProof="0">
                <a:ln>
                  <a:noFill/>
                </a:ln>
                <a:solidFill>
                  <a:srgbClr val="0078D4"/>
                </a:solidFill>
                <a:effectLst/>
                <a:uLnTx/>
                <a:uFillTx/>
                <a:latin typeface="Segoe UI Semibold"/>
                <a:ea typeface="+mn-ea"/>
                <a:cs typeface="+mn-cs"/>
              </a:rPr>
              <a: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objective criteria validation</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Semibold"/>
                <a:ea typeface="+mn-ea"/>
                <a:cs typeface="+mn-cs"/>
              </a:rPr>
              <a:t>Alignment</a:t>
            </a:r>
            <a:r>
              <a:rPr kumimoji="0" lang="en-US" sz="1200" b="0" i="0" u="none" strike="noStrike" kern="1200" cap="none" spc="0" normalizeH="0" baseline="0" noProof="0">
                <a:ln>
                  <a:noFill/>
                </a:ln>
                <a:solidFill>
                  <a:srgbClr val="000000"/>
                </a:solidFill>
                <a:effectLst/>
                <a:uLnTx/>
                <a:uFillTx/>
                <a:latin typeface="Segoe UI Semibold"/>
                <a:ea typeface="+mn-ea"/>
                <a:cs typeface="+mn-cs"/>
              </a:rPr>
              <a:t> across</a:t>
            </a:r>
            <a:r>
              <a:rPr kumimoji="0" lang="hu-HU" sz="1200" b="0" i="0" u="none" strike="noStrike" kern="1200" cap="none" spc="0" normalizeH="0" baseline="0" noProof="0">
                <a:ln>
                  <a:noFill/>
                </a:ln>
                <a:solidFill>
                  <a:srgbClr val="000000"/>
                </a:solidFill>
                <a:effectLst/>
                <a:uLnTx/>
                <a:uFillTx/>
                <a:latin typeface="Segoe UI Semibold"/>
                <a:ea typeface="+mn-ea"/>
                <a:cs typeface="+mn-cs"/>
              </a:rPr>
              <a:t> Microsoft sales team</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6" name="Picture 15">
            <a:extLst>
              <a:ext uri="{FF2B5EF4-FFF2-40B4-BE49-F238E27FC236}">
                <a16:creationId xmlns:a16="http://schemas.microsoft.com/office/drawing/2014/main" id="{73F2E9BB-675C-4375-AE8B-6C9ABD228D6B}"/>
              </a:ext>
            </a:extLst>
          </p:cNvPr>
          <p:cNvPicPr>
            <a:picLocks noChangeAspect="1"/>
          </p:cNvPicPr>
          <p:nvPr/>
        </p:nvPicPr>
        <p:blipFill>
          <a:blip r:embed="rId3"/>
          <a:stretch>
            <a:fillRect/>
          </a:stretch>
        </p:blipFill>
        <p:spPr>
          <a:xfrm>
            <a:off x="4363953" y="3244468"/>
            <a:ext cx="1899463" cy="1237452"/>
          </a:xfrm>
          <a:prstGeom prst="rect">
            <a:avLst/>
          </a:prstGeom>
        </p:spPr>
      </p:pic>
      <p:sp>
        <p:nvSpPr>
          <p:cNvPr id="3" name="TextBox 2">
            <a:extLst>
              <a:ext uri="{FF2B5EF4-FFF2-40B4-BE49-F238E27FC236}">
                <a16:creationId xmlns:a16="http://schemas.microsoft.com/office/drawing/2014/main" id="{E4B4FACF-3FCA-4CC9-89AE-E6D42B34F486}"/>
              </a:ext>
            </a:extLst>
          </p:cNvPr>
          <p:cNvSpPr txBox="1"/>
          <p:nvPr/>
        </p:nvSpPr>
        <p:spPr>
          <a:xfrm>
            <a:off x="7187386" y="3470015"/>
            <a:ext cx="1012755"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hu-HU" sz="1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Global </a:t>
            </a:r>
            <a:r>
              <a:rPr kumimoji="0" lang="en-US" sz="1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ISV</a:t>
            </a:r>
          </a:p>
        </p:txBody>
      </p:sp>
      <p:sp>
        <p:nvSpPr>
          <p:cNvPr id="66" name="TextBox 65">
            <a:extLst>
              <a:ext uri="{FF2B5EF4-FFF2-40B4-BE49-F238E27FC236}">
                <a16:creationId xmlns:a16="http://schemas.microsoft.com/office/drawing/2014/main" id="{023AD83B-098B-4637-9B4D-7914431954D1}"/>
              </a:ext>
            </a:extLst>
          </p:cNvPr>
          <p:cNvSpPr txBox="1"/>
          <p:nvPr/>
        </p:nvSpPr>
        <p:spPr>
          <a:xfrm>
            <a:off x="7189079" y="3636247"/>
            <a:ext cx="1374449"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ISV connect premium</a:t>
            </a:r>
          </a:p>
        </p:txBody>
      </p:sp>
      <p:sp>
        <p:nvSpPr>
          <p:cNvPr id="67" name="TextBox 66">
            <a:extLst>
              <a:ext uri="{FF2B5EF4-FFF2-40B4-BE49-F238E27FC236}">
                <a16:creationId xmlns:a16="http://schemas.microsoft.com/office/drawing/2014/main" id="{E6EC7621-B153-468E-8889-5CB8FB2C8830}"/>
              </a:ext>
            </a:extLst>
          </p:cNvPr>
          <p:cNvSpPr txBox="1"/>
          <p:nvPr/>
        </p:nvSpPr>
        <p:spPr>
          <a:xfrm>
            <a:off x="7172711" y="3812204"/>
            <a:ext cx="1159789" cy="153888"/>
          </a:xfrm>
          <a:prstGeom prst="rect">
            <a:avLst/>
          </a:prstGeom>
          <a:solidFill>
            <a:schemeClr val="bg1"/>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hu-HU" sz="1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CEE ISV</a:t>
            </a:r>
            <a:endParaRPr kumimoji="0" lang="en-US" sz="1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68" name="Rectangle 81">
            <a:extLst>
              <a:ext uri="{FF2B5EF4-FFF2-40B4-BE49-F238E27FC236}">
                <a16:creationId xmlns:a16="http://schemas.microsoft.com/office/drawing/2014/main" id="{94EF3F47-3D4D-40B8-B52C-9DC2F6BEEA92}"/>
              </a:ext>
            </a:extLst>
          </p:cNvPr>
          <p:cNvSpPr/>
          <p:nvPr/>
        </p:nvSpPr>
        <p:spPr bwMode="auto">
          <a:xfrm>
            <a:off x="4265887" y="3228721"/>
            <a:ext cx="2078470" cy="1296066"/>
          </a:xfrm>
          <a:custGeom>
            <a:avLst/>
            <a:gdLst>
              <a:gd name="connsiteX0" fmla="*/ 0 w 9458324"/>
              <a:gd name="connsiteY0" fmla="*/ 0 h 682624"/>
              <a:gd name="connsiteX1" fmla="*/ 9458324 w 9458324"/>
              <a:gd name="connsiteY1" fmla="*/ 0 h 682624"/>
              <a:gd name="connsiteX2" fmla="*/ 9458324 w 9458324"/>
              <a:gd name="connsiteY2" fmla="*/ 682624 h 682624"/>
              <a:gd name="connsiteX3" fmla="*/ 0 w 9458324"/>
              <a:gd name="connsiteY3" fmla="*/ 682624 h 682624"/>
              <a:gd name="connsiteX4" fmla="*/ 0 w 9458324"/>
              <a:gd name="connsiteY4" fmla="*/ 0 h 682624"/>
              <a:gd name="connsiteX0" fmla="*/ 9458324 w 9549764"/>
              <a:gd name="connsiteY0" fmla="*/ 682624 h 774064"/>
              <a:gd name="connsiteX1" fmla="*/ 0 w 9549764"/>
              <a:gd name="connsiteY1" fmla="*/ 682624 h 774064"/>
              <a:gd name="connsiteX2" fmla="*/ 0 w 9549764"/>
              <a:gd name="connsiteY2" fmla="*/ 0 h 774064"/>
              <a:gd name="connsiteX3" fmla="*/ 9458324 w 9549764"/>
              <a:gd name="connsiteY3" fmla="*/ 0 h 774064"/>
              <a:gd name="connsiteX4" fmla="*/ 9549764 w 9549764"/>
              <a:gd name="connsiteY4" fmla="*/ 774064 h 774064"/>
              <a:gd name="connsiteX0" fmla="*/ 9458324 w 9458324"/>
              <a:gd name="connsiteY0" fmla="*/ 682624 h 682624"/>
              <a:gd name="connsiteX1" fmla="*/ 0 w 9458324"/>
              <a:gd name="connsiteY1" fmla="*/ 682624 h 682624"/>
              <a:gd name="connsiteX2" fmla="*/ 0 w 9458324"/>
              <a:gd name="connsiteY2" fmla="*/ 0 h 682624"/>
              <a:gd name="connsiteX3" fmla="*/ 9458324 w 9458324"/>
              <a:gd name="connsiteY3" fmla="*/ 0 h 682624"/>
            </a:gdLst>
            <a:ahLst/>
            <a:cxnLst>
              <a:cxn ang="0">
                <a:pos x="connsiteX0" y="connsiteY0"/>
              </a:cxn>
              <a:cxn ang="0">
                <a:pos x="connsiteX1" y="connsiteY1"/>
              </a:cxn>
              <a:cxn ang="0">
                <a:pos x="connsiteX2" y="connsiteY2"/>
              </a:cxn>
              <a:cxn ang="0">
                <a:pos x="connsiteX3" y="connsiteY3"/>
              </a:cxn>
            </a:cxnLst>
            <a:rect l="l" t="t" r="r" b="b"/>
            <a:pathLst>
              <a:path w="9458324" h="682624">
                <a:moveTo>
                  <a:pt x="9458324" y="682624"/>
                </a:moveTo>
                <a:lnTo>
                  <a:pt x="0" y="682624"/>
                </a:lnTo>
                <a:lnTo>
                  <a:pt x="0" y="0"/>
                </a:lnTo>
                <a:lnTo>
                  <a:pt x="9458324" y="0"/>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69" name="Rectangle 81">
            <a:extLst>
              <a:ext uri="{FF2B5EF4-FFF2-40B4-BE49-F238E27FC236}">
                <a16:creationId xmlns:a16="http://schemas.microsoft.com/office/drawing/2014/main" id="{CDC8C4CF-BC1A-4065-9C0C-71BED2A958FC}"/>
              </a:ext>
            </a:extLst>
          </p:cNvPr>
          <p:cNvSpPr/>
          <p:nvPr/>
        </p:nvSpPr>
        <p:spPr bwMode="auto">
          <a:xfrm>
            <a:off x="6433034" y="3218356"/>
            <a:ext cx="1972090" cy="1296066"/>
          </a:xfrm>
          <a:custGeom>
            <a:avLst/>
            <a:gdLst>
              <a:gd name="connsiteX0" fmla="*/ 0 w 9458324"/>
              <a:gd name="connsiteY0" fmla="*/ 0 h 682624"/>
              <a:gd name="connsiteX1" fmla="*/ 9458324 w 9458324"/>
              <a:gd name="connsiteY1" fmla="*/ 0 h 682624"/>
              <a:gd name="connsiteX2" fmla="*/ 9458324 w 9458324"/>
              <a:gd name="connsiteY2" fmla="*/ 682624 h 682624"/>
              <a:gd name="connsiteX3" fmla="*/ 0 w 9458324"/>
              <a:gd name="connsiteY3" fmla="*/ 682624 h 682624"/>
              <a:gd name="connsiteX4" fmla="*/ 0 w 9458324"/>
              <a:gd name="connsiteY4" fmla="*/ 0 h 682624"/>
              <a:gd name="connsiteX0" fmla="*/ 9458324 w 9549764"/>
              <a:gd name="connsiteY0" fmla="*/ 682624 h 774064"/>
              <a:gd name="connsiteX1" fmla="*/ 0 w 9549764"/>
              <a:gd name="connsiteY1" fmla="*/ 682624 h 774064"/>
              <a:gd name="connsiteX2" fmla="*/ 0 w 9549764"/>
              <a:gd name="connsiteY2" fmla="*/ 0 h 774064"/>
              <a:gd name="connsiteX3" fmla="*/ 9458324 w 9549764"/>
              <a:gd name="connsiteY3" fmla="*/ 0 h 774064"/>
              <a:gd name="connsiteX4" fmla="*/ 9549764 w 9549764"/>
              <a:gd name="connsiteY4" fmla="*/ 774064 h 774064"/>
              <a:gd name="connsiteX0" fmla="*/ 9458324 w 9458324"/>
              <a:gd name="connsiteY0" fmla="*/ 682624 h 682624"/>
              <a:gd name="connsiteX1" fmla="*/ 0 w 9458324"/>
              <a:gd name="connsiteY1" fmla="*/ 682624 h 682624"/>
              <a:gd name="connsiteX2" fmla="*/ 0 w 9458324"/>
              <a:gd name="connsiteY2" fmla="*/ 0 h 682624"/>
              <a:gd name="connsiteX3" fmla="*/ 9458324 w 9458324"/>
              <a:gd name="connsiteY3" fmla="*/ 0 h 682624"/>
            </a:gdLst>
            <a:ahLst/>
            <a:cxnLst>
              <a:cxn ang="0">
                <a:pos x="connsiteX0" y="connsiteY0"/>
              </a:cxn>
              <a:cxn ang="0">
                <a:pos x="connsiteX1" y="connsiteY1"/>
              </a:cxn>
              <a:cxn ang="0">
                <a:pos x="connsiteX2" y="connsiteY2"/>
              </a:cxn>
              <a:cxn ang="0">
                <a:pos x="connsiteX3" y="connsiteY3"/>
              </a:cxn>
            </a:cxnLst>
            <a:rect l="l" t="t" r="r" b="b"/>
            <a:pathLst>
              <a:path w="9458324" h="682624">
                <a:moveTo>
                  <a:pt x="9458324" y="682624"/>
                </a:moveTo>
                <a:lnTo>
                  <a:pt x="0" y="682624"/>
                </a:lnTo>
                <a:lnTo>
                  <a:pt x="0" y="0"/>
                </a:lnTo>
                <a:lnTo>
                  <a:pt x="9458324" y="0"/>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4" name="Rectangle 81">
            <a:extLst>
              <a:ext uri="{FF2B5EF4-FFF2-40B4-BE49-F238E27FC236}">
                <a16:creationId xmlns:a16="http://schemas.microsoft.com/office/drawing/2014/main" id="{4E010288-F6F5-4F0F-B036-BE6B89F531A8}"/>
              </a:ext>
            </a:extLst>
          </p:cNvPr>
          <p:cNvSpPr/>
          <p:nvPr/>
        </p:nvSpPr>
        <p:spPr bwMode="auto">
          <a:xfrm>
            <a:off x="4269032" y="5514516"/>
            <a:ext cx="4136083" cy="480458"/>
          </a:xfrm>
          <a:custGeom>
            <a:avLst/>
            <a:gdLst>
              <a:gd name="connsiteX0" fmla="*/ 0 w 9458324"/>
              <a:gd name="connsiteY0" fmla="*/ 0 h 682624"/>
              <a:gd name="connsiteX1" fmla="*/ 9458324 w 9458324"/>
              <a:gd name="connsiteY1" fmla="*/ 0 h 682624"/>
              <a:gd name="connsiteX2" fmla="*/ 9458324 w 9458324"/>
              <a:gd name="connsiteY2" fmla="*/ 682624 h 682624"/>
              <a:gd name="connsiteX3" fmla="*/ 0 w 9458324"/>
              <a:gd name="connsiteY3" fmla="*/ 682624 h 682624"/>
              <a:gd name="connsiteX4" fmla="*/ 0 w 9458324"/>
              <a:gd name="connsiteY4" fmla="*/ 0 h 682624"/>
              <a:gd name="connsiteX0" fmla="*/ 9458324 w 9549764"/>
              <a:gd name="connsiteY0" fmla="*/ 682624 h 774064"/>
              <a:gd name="connsiteX1" fmla="*/ 0 w 9549764"/>
              <a:gd name="connsiteY1" fmla="*/ 682624 h 774064"/>
              <a:gd name="connsiteX2" fmla="*/ 0 w 9549764"/>
              <a:gd name="connsiteY2" fmla="*/ 0 h 774064"/>
              <a:gd name="connsiteX3" fmla="*/ 9458324 w 9549764"/>
              <a:gd name="connsiteY3" fmla="*/ 0 h 774064"/>
              <a:gd name="connsiteX4" fmla="*/ 9549764 w 9549764"/>
              <a:gd name="connsiteY4" fmla="*/ 774064 h 774064"/>
              <a:gd name="connsiteX0" fmla="*/ 9458324 w 9458324"/>
              <a:gd name="connsiteY0" fmla="*/ 682624 h 682624"/>
              <a:gd name="connsiteX1" fmla="*/ 0 w 9458324"/>
              <a:gd name="connsiteY1" fmla="*/ 682624 h 682624"/>
              <a:gd name="connsiteX2" fmla="*/ 0 w 9458324"/>
              <a:gd name="connsiteY2" fmla="*/ 0 h 682624"/>
              <a:gd name="connsiteX3" fmla="*/ 9458324 w 9458324"/>
              <a:gd name="connsiteY3" fmla="*/ 0 h 682624"/>
            </a:gdLst>
            <a:ahLst/>
            <a:cxnLst>
              <a:cxn ang="0">
                <a:pos x="connsiteX0" y="connsiteY0"/>
              </a:cxn>
              <a:cxn ang="0">
                <a:pos x="connsiteX1" y="connsiteY1"/>
              </a:cxn>
              <a:cxn ang="0">
                <a:pos x="connsiteX2" y="connsiteY2"/>
              </a:cxn>
              <a:cxn ang="0">
                <a:pos x="connsiteX3" y="connsiteY3"/>
              </a:cxn>
            </a:cxnLst>
            <a:rect l="l" t="t" r="r" b="b"/>
            <a:pathLst>
              <a:path w="9458324" h="682624">
                <a:moveTo>
                  <a:pt x="9458324" y="682624"/>
                </a:moveTo>
                <a:lnTo>
                  <a:pt x="0" y="682624"/>
                </a:lnTo>
                <a:lnTo>
                  <a:pt x="0" y="0"/>
                </a:lnTo>
                <a:lnTo>
                  <a:pt x="9458324" y="0"/>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5" name="Rectangle 74">
            <a:extLst>
              <a:ext uri="{FF2B5EF4-FFF2-40B4-BE49-F238E27FC236}">
                <a16:creationId xmlns:a16="http://schemas.microsoft.com/office/drawing/2014/main" id="{B491D847-4882-40A8-8C2A-638E69F11ACD}"/>
              </a:ext>
            </a:extLst>
          </p:cNvPr>
          <p:cNvSpPr/>
          <p:nvPr/>
        </p:nvSpPr>
        <p:spPr>
          <a:xfrm>
            <a:off x="8833807" y="1342623"/>
            <a:ext cx="2668264" cy="316202"/>
          </a:xfrm>
          <a:prstGeom prst="rect">
            <a:avLst/>
          </a:prstGeom>
          <a:solidFill>
            <a:schemeClr val="accent1">
              <a:lumMod val="20000"/>
              <a:lumOff val="80000"/>
              <a:alpha val="9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Orchestrated execution</a:t>
            </a:r>
          </a:p>
        </p:txBody>
      </p:sp>
    </p:spTree>
    <p:extLst>
      <p:ext uri="{BB962C8B-B14F-4D97-AF65-F5344CB8AC3E}">
        <p14:creationId xmlns:p14="http://schemas.microsoft.com/office/powerpoint/2010/main" val="286813466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636C19E6-060F-472E-A512-7A741AB15062}"/>
              </a:ext>
            </a:extLst>
          </p:cNvPr>
          <p:cNvGraphicFramePr>
            <a:graphicFrameLocks noGrp="1"/>
          </p:cNvGraphicFramePr>
          <p:nvPr>
            <p:extLst>
              <p:ext uri="{D42A27DB-BD31-4B8C-83A1-F6EECF244321}">
                <p14:modId xmlns:p14="http://schemas.microsoft.com/office/powerpoint/2010/main" val="2059885077"/>
              </p:ext>
            </p:extLst>
          </p:nvPr>
        </p:nvGraphicFramePr>
        <p:xfrm>
          <a:off x="424760" y="476256"/>
          <a:ext cx="10881467" cy="6273625"/>
        </p:xfrm>
        <a:graphic>
          <a:graphicData uri="http://schemas.openxmlformats.org/drawingml/2006/table">
            <a:tbl>
              <a:tblPr firstRow="1" bandRow="1">
                <a:tableStyleId>{2D5ABB26-0587-4C30-8999-92F81FD0307C}</a:tableStyleId>
              </a:tblPr>
              <a:tblGrid>
                <a:gridCol w="800797">
                  <a:extLst>
                    <a:ext uri="{9D8B030D-6E8A-4147-A177-3AD203B41FA5}">
                      <a16:colId xmlns:a16="http://schemas.microsoft.com/office/drawing/2014/main" val="2741485589"/>
                    </a:ext>
                  </a:extLst>
                </a:gridCol>
                <a:gridCol w="1866454">
                  <a:extLst>
                    <a:ext uri="{9D8B030D-6E8A-4147-A177-3AD203B41FA5}">
                      <a16:colId xmlns:a16="http://schemas.microsoft.com/office/drawing/2014/main" val="3397289343"/>
                    </a:ext>
                  </a:extLst>
                </a:gridCol>
                <a:gridCol w="3129497">
                  <a:extLst>
                    <a:ext uri="{9D8B030D-6E8A-4147-A177-3AD203B41FA5}">
                      <a16:colId xmlns:a16="http://schemas.microsoft.com/office/drawing/2014/main" val="3745115123"/>
                    </a:ext>
                  </a:extLst>
                </a:gridCol>
                <a:gridCol w="5084719">
                  <a:extLst>
                    <a:ext uri="{9D8B030D-6E8A-4147-A177-3AD203B41FA5}">
                      <a16:colId xmlns:a16="http://schemas.microsoft.com/office/drawing/2014/main" val="2962199511"/>
                    </a:ext>
                  </a:extLst>
                </a:gridCol>
              </a:tblGrid>
              <a:tr h="272360">
                <a:tc>
                  <a:txBody>
                    <a:bodyPr/>
                    <a:lstStyle/>
                    <a:p>
                      <a:pPr marL="0" indent="0" algn="ctr" defTabSz="914367" rtl="0" eaLnBrk="1" fontAlgn="base" latinLnBrk="0" hangingPunct="1">
                        <a:lnSpc>
                          <a:spcPct val="90000"/>
                        </a:lnSpc>
                        <a:spcBef>
                          <a:spcPct val="0"/>
                        </a:spcBef>
                        <a:spcAft>
                          <a:spcPct val="0"/>
                        </a:spcAft>
                      </a:pPr>
                      <a:endParaRPr lang="en-US" sz="1000" b="0" i="0" kern="1200">
                        <a:gradFill>
                          <a:gsLst>
                            <a:gs pos="9756">
                              <a:schemeClr val="tx1"/>
                            </a:gs>
                            <a:gs pos="28000">
                              <a:schemeClr val="tx1"/>
                            </a:gs>
                          </a:gsLst>
                          <a:lin ang="5400000" scaled="1"/>
                        </a:gradFill>
                        <a:latin typeface="Segoe UI Semibold" panose="020B0702040204020203" pitchFamily="34" charset="0"/>
                        <a:ea typeface="+mn-ea"/>
                        <a:cs typeface="Segoe UI Semibold" panose="020B0702040204020203" pitchFamily="34" charset="0"/>
                      </a:endParaRPr>
                    </a:p>
                  </a:txBody>
                  <a:tcPr marL="45720" marR="0" marT="9144" marB="9144" anchor="ctr">
                    <a:lnL>
                      <a:noFill/>
                    </a:lnL>
                    <a:lnR>
                      <a:noFill/>
                    </a:lnR>
                    <a:lnT>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367" rtl="0" eaLnBrk="1" fontAlgn="base" latinLnBrk="0" hangingPunct="1">
                        <a:lnSpc>
                          <a:spcPct val="90000"/>
                        </a:lnSpc>
                        <a:spcBef>
                          <a:spcPct val="0"/>
                        </a:spcBef>
                        <a:spcAft>
                          <a:spcPct val="0"/>
                        </a:spcAft>
                      </a:pPr>
                      <a:endParaRPr lang="en-US" sz="1000" b="0" i="0" kern="1200">
                        <a:gradFill>
                          <a:gsLst>
                            <a:gs pos="9756">
                              <a:schemeClr val="tx1"/>
                            </a:gs>
                            <a:gs pos="28000">
                              <a:schemeClr val="tx1"/>
                            </a:gs>
                          </a:gsLst>
                          <a:lin ang="5400000" scaled="1"/>
                        </a:gradFill>
                        <a:latin typeface="Segoe UI Semibold" panose="020B0702040204020203" pitchFamily="34" charset="0"/>
                        <a:ea typeface="+mn-ea"/>
                        <a:cs typeface="Segoe UI Semibold" panose="020B0702040204020203" pitchFamily="34" charset="0"/>
                      </a:endParaRPr>
                    </a:p>
                  </a:txBody>
                  <a:tcPr marL="45720" marR="0" marT="9144" marB="9144" anchor="ctr">
                    <a:lnL>
                      <a:noFill/>
                    </a:lnL>
                    <a:lnR w="6350" cap="flat" cmpd="sng" algn="ctr">
                      <a:noFill/>
                      <a:prstDash val="solid"/>
                      <a:round/>
                      <a:headEnd type="none" w="med" len="med"/>
                      <a:tailEnd type="none" w="med" len="med"/>
                    </a:lnR>
                    <a:lnT>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1" indent="0" algn="ctr" defTabSz="914102" rtl="0" eaLnBrk="1" fontAlgn="base" latinLnBrk="0" hangingPunct="1">
                        <a:lnSpc>
                          <a:spcPct val="90000"/>
                        </a:lnSpc>
                        <a:spcBef>
                          <a:spcPct val="0"/>
                        </a:spcBef>
                        <a:spcAft>
                          <a:spcPct val="0"/>
                        </a:spcAft>
                      </a:pPr>
                      <a:r>
                        <a:rPr lang="en-US" sz="1200" b="0" i="0" kern="1200">
                          <a:solidFill>
                            <a:srgbClr val="000000"/>
                          </a:solidFill>
                          <a:latin typeface="Segoe UI Semibold"/>
                          <a:ea typeface="+mn-ea"/>
                          <a:cs typeface="Segoe UI Semibold"/>
                        </a:rPr>
                        <a:t>PRIORITIES</a:t>
                      </a:r>
                    </a:p>
                  </a:txBody>
                  <a:tcPr marL="45720" marR="81408" marT="9144" marB="9144" anchor="b">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1" indent="0" algn="ctr" defTabSz="914102" rtl="0" eaLnBrk="1" fontAlgn="base" latinLnBrk="0" hangingPunct="1">
                        <a:lnSpc>
                          <a:spcPct val="90000"/>
                        </a:lnSpc>
                        <a:spcBef>
                          <a:spcPct val="0"/>
                        </a:spcBef>
                        <a:spcAft>
                          <a:spcPct val="0"/>
                        </a:spcAft>
                      </a:pPr>
                      <a:r>
                        <a:rPr lang="en-US" sz="1200" b="0" i="0" kern="1200">
                          <a:gradFill>
                            <a:gsLst>
                              <a:gs pos="9756">
                                <a:schemeClr val="tx1"/>
                              </a:gs>
                              <a:gs pos="28000">
                                <a:schemeClr val="tx1"/>
                              </a:gs>
                            </a:gsLst>
                            <a:lin ang="5400000" scaled="1"/>
                          </a:gradFill>
                          <a:latin typeface="Segoe UI Semibold"/>
                          <a:ea typeface="+mn-ea"/>
                          <a:cs typeface="Segoe UI Semibold"/>
                        </a:rPr>
                        <a:t>SALES PLAYS</a:t>
                      </a:r>
                    </a:p>
                  </a:txBody>
                  <a:tcPr marL="45720" marR="81408" marT="9144" marB="9144"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4003546"/>
                  </a:ext>
                </a:extLst>
              </a:tr>
              <a:tr h="201073">
                <a:tc rowSpan="10">
                  <a:txBody>
                    <a:bodyPr/>
                    <a:lstStyle/>
                    <a:p>
                      <a:pPr marL="0" lvl="0" indent="0" algn="ctr" defTabSz="914367" rtl="0" eaLnBrk="1" fontAlgn="base" latinLnBrk="0" hangingPunct="1">
                        <a:lnSpc>
                          <a:spcPct val="90000"/>
                        </a:lnSpc>
                        <a:spcBef>
                          <a:spcPct val="0"/>
                        </a:spcBef>
                        <a:spcAft>
                          <a:spcPct val="0"/>
                        </a:spcAft>
                      </a:pPr>
                      <a:r>
                        <a:rPr lang="en-US" sz="1200" b="1" kern="1200" noProof="0">
                          <a:solidFill>
                            <a:srgbClr val="FFFFFF"/>
                          </a:solidFill>
                          <a:latin typeface="Segoe UI Semibold"/>
                          <a:ea typeface="+mn-ea"/>
                          <a:cs typeface="Segoe UI Semibold"/>
                        </a:rPr>
                        <a:t>Modern Work &amp; Security</a:t>
                      </a:r>
                    </a:p>
                  </a:txBody>
                  <a:tcPr marL="45720" marR="81408" marT="9144" marB="9144" vert="vert27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rowSpan="10">
                  <a:txBody>
                    <a:bodyPr/>
                    <a:lstStyle/>
                    <a:p>
                      <a:pPr marL="0" lvl="0" indent="0" algn="ctr" defTabSz="914367" rtl="0" eaLnBrk="1" fontAlgn="base" latinLnBrk="0" hangingPunct="1">
                        <a:lnSpc>
                          <a:spcPct val="90000"/>
                        </a:lnSpc>
                        <a:spcBef>
                          <a:spcPct val="0"/>
                        </a:spcBef>
                        <a:spcAft>
                          <a:spcPct val="0"/>
                        </a:spcAft>
                      </a:pPr>
                      <a:r>
                        <a:rPr lang="en-US" sz="1100" b="1" kern="1200" noProof="0">
                          <a:solidFill>
                            <a:schemeClr val="tx1"/>
                          </a:solidFill>
                          <a:latin typeface="Segoe UI Semibold"/>
                          <a:ea typeface="+mn-ea"/>
                          <a:cs typeface="Segoe UI Semibold"/>
                        </a:rPr>
                        <a:t>Microsoft 365</a:t>
                      </a:r>
                    </a:p>
                    <a:p>
                      <a:pPr marL="0" lvl="0" indent="0" algn="ctr" defTabSz="914367" rtl="0" eaLnBrk="1" fontAlgn="base" latinLnBrk="0" hangingPunct="1">
                        <a:lnSpc>
                          <a:spcPct val="90000"/>
                        </a:lnSpc>
                        <a:spcBef>
                          <a:spcPct val="0"/>
                        </a:spcBef>
                        <a:spcAft>
                          <a:spcPct val="0"/>
                        </a:spcAft>
                      </a:pPr>
                      <a:endParaRPr lang="en-US" sz="1100" b="1" kern="1200" noProof="0">
                        <a:solidFill>
                          <a:schemeClr val="tx1"/>
                        </a:solidFill>
                        <a:latin typeface="Segoe UI Semibold" panose="020B0702040204020203" pitchFamily="34" charset="0"/>
                        <a:ea typeface="+mn-ea"/>
                        <a:cs typeface="Segoe UI Semibold" panose="020B0702040204020203" pitchFamily="34" charset="0"/>
                      </a:endParaRPr>
                    </a:p>
                    <a:p>
                      <a:pPr marL="0" lvl="0" indent="0" algn="ctr" defTabSz="914367" rtl="0" eaLnBrk="1" fontAlgn="base" latinLnBrk="0" hangingPunct="1">
                        <a:lnSpc>
                          <a:spcPct val="90000"/>
                        </a:lnSpc>
                        <a:spcBef>
                          <a:spcPct val="0"/>
                        </a:spcBef>
                        <a:spcAft>
                          <a:spcPct val="0"/>
                        </a:spcAft>
                      </a:pPr>
                      <a:r>
                        <a:rPr lang="en-US" sz="1100" b="1" kern="1200" noProof="0">
                          <a:solidFill>
                            <a:schemeClr val="tx1"/>
                          </a:solidFill>
                          <a:latin typeface="Segoe UI Semibold"/>
                          <a:ea typeface="+mn-ea"/>
                          <a:cs typeface="Segoe UI Semibold"/>
                        </a:rPr>
                        <a:t>Surface</a:t>
                      </a:r>
                    </a:p>
                    <a:p>
                      <a:pPr marL="0" lvl="0" indent="0" algn="ctr" defTabSz="914367" rtl="0" eaLnBrk="1" fontAlgn="base" latinLnBrk="0" hangingPunct="1">
                        <a:lnSpc>
                          <a:spcPct val="90000"/>
                        </a:lnSpc>
                        <a:spcBef>
                          <a:spcPct val="0"/>
                        </a:spcBef>
                        <a:spcAft>
                          <a:spcPct val="0"/>
                        </a:spcAft>
                      </a:pPr>
                      <a:endParaRPr lang="en-US" sz="1100" b="1" kern="1200" noProof="0">
                        <a:solidFill>
                          <a:schemeClr val="tx1"/>
                        </a:solidFill>
                        <a:latin typeface="Segoe UI Semibold"/>
                        <a:ea typeface="+mn-ea"/>
                        <a:cs typeface="Segoe UI Semibold"/>
                      </a:endParaRPr>
                    </a:p>
                    <a:p>
                      <a:pPr marL="0" lvl="0" indent="0" algn="ctr" defTabSz="914367" rtl="0" eaLnBrk="1" fontAlgn="base" latinLnBrk="0" hangingPunct="1">
                        <a:lnSpc>
                          <a:spcPct val="90000"/>
                        </a:lnSpc>
                        <a:spcBef>
                          <a:spcPct val="0"/>
                        </a:spcBef>
                        <a:spcAft>
                          <a:spcPct val="0"/>
                        </a:spcAft>
                      </a:pPr>
                      <a:r>
                        <a:rPr lang="en-US" sz="1100" b="1" kern="1200" noProof="0">
                          <a:solidFill>
                            <a:schemeClr val="tx1"/>
                          </a:solidFill>
                          <a:latin typeface="Segoe UI Semibold"/>
                          <a:ea typeface="+mn-ea"/>
                          <a:cs typeface="Segoe UI Semibold"/>
                        </a:rPr>
                        <a:t>Security</a:t>
                      </a:r>
                      <a:endParaRPr lang="en-US" sz="1200" b="0" kern="1200" noProof="0">
                        <a:solidFill>
                          <a:schemeClr val="tx1"/>
                        </a:solidFill>
                        <a:latin typeface="Segoe UI Semibold"/>
                        <a:ea typeface="+mn-ea"/>
                        <a:cs typeface="Segoe UI Semibold"/>
                      </a:endParaRPr>
                    </a:p>
                  </a:txBody>
                  <a:tcPr marL="45720" marR="81408" marT="9144" marB="9144" anchor="ctr">
                    <a:lnL w="190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alpha val="67000"/>
                      </a:schemeClr>
                    </a:solidFill>
                  </a:tcPr>
                </a:tc>
                <a:tc rowSpan="3">
                  <a:txBody>
                    <a:bodyPr/>
                    <a:lstStyle/>
                    <a:p>
                      <a:pPr marL="0" marR="0" lvl="0" indent="0" algn="l" defTabSz="94125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 normalizeH="0" baseline="0" noProof="0">
                          <a:ln>
                            <a:noFill/>
                          </a:ln>
                          <a:gradFill>
                            <a:gsLst>
                              <a:gs pos="9756">
                                <a:schemeClr val="tx1"/>
                              </a:gs>
                              <a:gs pos="28000">
                                <a:schemeClr val="tx1"/>
                              </a:gs>
                            </a:gsLst>
                            <a:lin ang="5400000" scaled="1"/>
                          </a:gradFill>
                          <a:effectLst/>
                          <a:uLnTx/>
                          <a:uFillTx/>
                          <a:latin typeface="Segoe UI Semibold"/>
                          <a:ea typeface="+mn-ea"/>
                          <a:cs typeface="Segoe UI Semibold"/>
                        </a:rPr>
                        <a:t>Enable Secure Remote Work</a:t>
                      </a:r>
                    </a:p>
                  </a:txBody>
                  <a:tcPr marL="45720" marR="81408" marT="9144" marB="9144"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02" rtl="0" eaLnBrk="1" fontAlgn="auto" latinLnBrk="0" hangingPunct="1">
                        <a:lnSpc>
                          <a:spcPct val="100000"/>
                        </a:lnSpc>
                        <a:spcBef>
                          <a:spcPts val="0"/>
                        </a:spcBef>
                        <a:spcAft>
                          <a:spcPts val="200"/>
                        </a:spcAft>
                        <a:buClrTx/>
                        <a:buSzTx/>
                        <a:buFont typeface="+mj-lt"/>
                        <a:buNone/>
                        <a:tabLst>
                          <a:tab pos="227013" algn="l"/>
                        </a:tabLst>
                        <a:defRPr/>
                      </a:pPr>
                      <a:r>
                        <a:rPr kumimoji="0" lang="en-US" sz="900" b="1" i="0" u="none" strike="noStrike" kern="1200" cap="none" spc="-30" normalizeH="0" baseline="0" noProof="0">
                          <a:ln>
                            <a:noFill/>
                          </a:ln>
                          <a:gradFill>
                            <a:gsLst>
                              <a:gs pos="9756">
                                <a:schemeClr val="tx1"/>
                              </a:gs>
                              <a:gs pos="28000">
                                <a:schemeClr val="tx1"/>
                              </a:gs>
                            </a:gsLst>
                            <a:lin ang="5400000" scaled="1"/>
                          </a:gradFill>
                          <a:effectLst/>
                          <a:uLnTx/>
                          <a:uFillTx/>
                          <a:latin typeface="+mn-lt"/>
                          <a:ea typeface="+mn-ea"/>
                          <a:cs typeface="Segoe UI Semibold"/>
                        </a:rPr>
                        <a:t>1)</a:t>
                      </a:r>
                      <a:r>
                        <a:rPr kumimoji="0" lang="en-US" sz="900" b="0" i="0" u="none" strike="noStrike" kern="1200" cap="none" spc="-30" normalizeH="0" baseline="0" noProof="0">
                          <a:ln>
                            <a:noFill/>
                          </a:ln>
                          <a:gradFill>
                            <a:gsLst>
                              <a:gs pos="9756">
                                <a:schemeClr val="tx1"/>
                              </a:gs>
                              <a:gs pos="28000">
                                <a:schemeClr val="tx1"/>
                              </a:gs>
                            </a:gsLst>
                            <a:lin ang="5400000" scaled="1"/>
                          </a:gradFill>
                          <a:effectLst/>
                          <a:uLnTx/>
                          <a:uFillTx/>
                          <a:latin typeface="+mn-lt"/>
                          <a:ea typeface="+mn-ea"/>
                          <a:cs typeface="Segoe UI Semibold"/>
                        </a:rPr>
                        <a:t>	Teams Meetings &amp; Calling</a:t>
                      </a:r>
                    </a:p>
                  </a:txBody>
                  <a:tcPr marL="45720" marR="81408"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9159194"/>
                  </a:ext>
                </a:extLst>
              </a:tr>
              <a:tr h="285030">
                <a:tc vMerge="1">
                  <a:txBody>
                    <a:bodyPr/>
                    <a:lstStyle/>
                    <a:p>
                      <a:pPr marL="0" lvl="0" indent="0" algn="ctr" defTabSz="914367" rtl="0" eaLnBrk="1" fontAlgn="base" latinLnBrk="0" hangingPunct="1">
                        <a:lnSpc>
                          <a:spcPct val="90000"/>
                        </a:lnSpc>
                        <a:spcBef>
                          <a:spcPct val="0"/>
                        </a:spcBef>
                        <a:spcAft>
                          <a:spcPct val="0"/>
                        </a:spcAft>
                      </a:pPr>
                      <a:endParaRPr lang="en-US" sz="1600" b="1" kern="1200" noProof="0">
                        <a:solidFill>
                          <a:schemeClr val="bg1"/>
                        </a:solidFill>
                        <a:latin typeface="Segoe UI Semibold"/>
                        <a:ea typeface="+mn-ea"/>
                        <a:cs typeface="Segoe UI Semibold"/>
                      </a:endParaRPr>
                    </a:p>
                  </a:txBody>
                  <a:tcPr marL="45720" marR="81408" marT="27432" marB="27432" vert="vert27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pPr marL="0" lvl="0" indent="0" algn="ctr" defTabSz="914367" rtl="0" eaLnBrk="1" fontAlgn="base" latinLnBrk="0" hangingPunct="1">
                        <a:lnSpc>
                          <a:spcPct val="90000"/>
                        </a:lnSpc>
                        <a:spcBef>
                          <a:spcPct val="0"/>
                        </a:spcBef>
                        <a:spcAft>
                          <a:spcPct val="0"/>
                        </a:spcAft>
                      </a:pPr>
                      <a:endParaRPr lang="en-US" sz="1600" b="0" kern="1200" noProof="0">
                        <a:solidFill>
                          <a:schemeClr val="bg1"/>
                        </a:solidFill>
                        <a:latin typeface="Segoe UI Semibold"/>
                        <a:ea typeface="+mn-ea"/>
                        <a:cs typeface="Segoe UI Semibold"/>
                      </a:endParaRPr>
                    </a:p>
                  </a:txBody>
                  <a:tcPr marL="45720" marR="81408" marT="27432" marB="27432" anchor="ctr">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alpha val="67000"/>
                      </a:schemeClr>
                    </a:solidFill>
                  </a:tcPr>
                </a:tc>
                <a:tc vMerge="1">
                  <a:txBody>
                    <a:bodyPr/>
                    <a:lstStyle/>
                    <a:p>
                      <a:pPr marL="0" marR="0" lvl="0" indent="0" algn="l" defTabSz="94125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 normalizeH="0" baseline="0" noProof="0">
                        <a:ln>
                          <a:noFill/>
                        </a:ln>
                        <a:solidFill>
                          <a:sysClr val="windowText" lastClr="000000"/>
                        </a:solidFill>
                        <a:effectLst/>
                        <a:uLnTx/>
                        <a:uFillTx/>
                        <a:latin typeface="Segoe UI Semibold"/>
                        <a:ea typeface="+mn-ea"/>
                        <a:cs typeface="Segoe UI Semibold"/>
                      </a:endParaRPr>
                    </a:p>
                  </a:txBody>
                  <a:tcPr marL="45720" marR="81408"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02" rtl="0" eaLnBrk="1" fontAlgn="auto" latinLnBrk="0" hangingPunct="1">
                        <a:lnSpc>
                          <a:spcPct val="100000"/>
                        </a:lnSpc>
                        <a:spcBef>
                          <a:spcPts val="0"/>
                        </a:spcBef>
                        <a:spcAft>
                          <a:spcPts val="200"/>
                        </a:spcAft>
                        <a:buClrTx/>
                        <a:buSzTx/>
                        <a:buFont typeface="+mj-lt"/>
                        <a:buNone/>
                        <a:tabLst>
                          <a:tab pos="227013" algn="l"/>
                        </a:tabLst>
                        <a:defRPr/>
                      </a:pPr>
                      <a:r>
                        <a:rPr kumimoji="0" lang="en-US" sz="900" b="1" i="0" u="none" strike="noStrike" kern="1200" cap="none" spc="-30" normalizeH="0" baseline="0" noProof="0">
                          <a:ln>
                            <a:noFill/>
                          </a:ln>
                          <a:gradFill>
                            <a:gsLst>
                              <a:gs pos="9756">
                                <a:schemeClr val="tx1"/>
                              </a:gs>
                              <a:gs pos="28000">
                                <a:schemeClr val="tx1"/>
                              </a:gs>
                            </a:gsLst>
                            <a:lin ang="5400000" scaled="1"/>
                          </a:gradFill>
                          <a:effectLst/>
                          <a:uLnTx/>
                          <a:uFillTx/>
                          <a:latin typeface="+mn-lt"/>
                          <a:ea typeface="+mn-ea"/>
                          <a:cs typeface="Segoe UI Semibold"/>
                        </a:rPr>
                        <a:t>2)</a:t>
                      </a:r>
                      <a:r>
                        <a:rPr kumimoji="0" lang="en-US" sz="900" b="0" i="0" u="none" strike="noStrike" kern="1200" cap="none" spc="-30" normalizeH="0" baseline="0" noProof="0">
                          <a:ln>
                            <a:noFill/>
                          </a:ln>
                          <a:gradFill>
                            <a:gsLst>
                              <a:gs pos="9756">
                                <a:schemeClr val="tx1"/>
                              </a:gs>
                              <a:gs pos="28000">
                                <a:schemeClr val="tx1"/>
                              </a:gs>
                            </a:gsLst>
                            <a:lin ang="5400000" scaled="1"/>
                          </a:gradFill>
                          <a:effectLst/>
                          <a:uLnTx/>
                          <a:uFillTx/>
                          <a:latin typeface="+mn-lt"/>
                          <a:ea typeface="+mn-ea"/>
                          <a:cs typeface="Segoe UI Semibold"/>
                        </a:rPr>
                        <a:t>	Secure Remote Work (Identity, Cloud Management, Protection)</a:t>
                      </a:r>
                      <a:endParaRPr kumimoji="0" lang="en-US" sz="900" b="0" i="0" u="none" strike="noStrike" kern="1200" cap="none" spc="-30" normalizeH="0" baseline="0">
                        <a:ln>
                          <a:noFill/>
                        </a:ln>
                        <a:gradFill>
                          <a:gsLst>
                            <a:gs pos="9756">
                              <a:schemeClr val="tx1"/>
                            </a:gs>
                            <a:gs pos="28000">
                              <a:schemeClr val="tx1"/>
                            </a:gs>
                          </a:gsLst>
                          <a:lin ang="5400000" scaled="1"/>
                        </a:gradFill>
                        <a:effectLst/>
                        <a:uLnTx/>
                        <a:uFillTx/>
                        <a:latin typeface="+mn-lt"/>
                        <a:ea typeface="+mn-ea"/>
                        <a:cs typeface="Segoe UI Semibold"/>
                      </a:endParaRPr>
                    </a:p>
                  </a:txBody>
                  <a:tcPr marL="45720" marR="81408"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4952923"/>
                  </a:ext>
                </a:extLst>
              </a:tr>
              <a:tr h="201073">
                <a:tc vMerge="1">
                  <a:txBody>
                    <a:bodyPr/>
                    <a:lstStyle/>
                    <a:p>
                      <a:pPr marL="0" lvl="0" indent="0" algn="ctr" defTabSz="914367" rtl="0" eaLnBrk="1" fontAlgn="base" latinLnBrk="0" hangingPunct="1">
                        <a:lnSpc>
                          <a:spcPct val="90000"/>
                        </a:lnSpc>
                        <a:spcBef>
                          <a:spcPct val="0"/>
                        </a:spcBef>
                        <a:spcAft>
                          <a:spcPct val="0"/>
                        </a:spcAft>
                      </a:pPr>
                      <a:endParaRPr lang="en-US" sz="1600" b="1" kern="1200" noProof="0">
                        <a:solidFill>
                          <a:schemeClr val="bg1"/>
                        </a:solidFill>
                        <a:latin typeface="Segoe UI Semibold"/>
                        <a:ea typeface="+mn-ea"/>
                        <a:cs typeface="Segoe UI Semibold"/>
                      </a:endParaRPr>
                    </a:p>
                  </a:txBody>
                  <a:tcPr marL="45720" marR="81408" marT="27432" marB="27432" vert="vert27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pPr marL="0" lvl="0" indent="0" algn="ctr" defTabSz="914367" rtl="0" eaLnBrk="1" fontAlgn="base" latinLnBrk="0" hangingPunct="1">
                        <a:lnSpc>
                          <a:spcPct val="90000"/>
                        </a:lnSpc>
                        <a:spcBef>
                          <a:spcPct val="0"/>
                        </a:spcBef>
                        <a:spcAft>
                          <a:spcPct val="0"/>
                        </a:spcAft>
                      </a:pPr>
                      <a:endParaRPr lang="en-US" sz="1600" b="0" kern="1200" noProof="0">
                        <a:solidFill>
                          <a:schemeClr val="bg1"/>
                        </a:solidFill>
                        <a:latin typeface="Segoe UI Semibold"/>
                        <a:ea typeface="+mn-ea"/>
                        <a:cs typeface="Segoe UI Semibold"/>
                      </a:endParaRPr>
                    </a:p>
                  </a:txBody>
                  <a:tcPr marL="45720" marR="81408" marT="27432" marB="27432" anchor="ctr">
                    <a:lnL w="19050" cap="flat" cmpd="sng" algn="ctr">
                      <a:noFill/>
                      <a:prstDash val="solid"/>
                      <a:round/>
                      <a:headEnd type="none" w="med" len="med"/>
                      <a:tailEnd type="none" w="med" len="med"/>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alpha val="67000"/>
                      </a:schemeClr>
                    </a:solidFill>
                  </a:tcPr>
                </a:tc>
                <a:tc vMerge="1">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4125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 normalizeH="0" baseline="0" noProof="0">
                        <a:ln>
                          <a:noFill/>
                        </a:ln>
                        <a:solidFill>
                          <a:sysClr val="windowText" lastClr="000000"/>
                        </a:solidFill>
                        <a:effectLst/>
                        <a:uLnTx/>
                        <a:uFillTx/>
                        <a:latin typeface="Segoe UI Semibold"/>
                        <a:ea typeface="+mn-ea"/>
                        <a:cs typeface="Segoe UI Semibold"/>
                      </a:endParaRPr>
                    </a:p>
                  </a:txBody>
                  <a:tcPr marL="45720" marR="81408"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02" rtl="0" eaLnBrk="1" fontAlgn="auto" latinLnBrk="0" hangingPunct="1">
                        <a:lnSpc>
                          <a:spcPct val="100000"/>
                        </a:lnSpc>
                        <a:spcBef>
                          <a:spcPts val="0"/>
                        </a:spcBef>
                        <a:spcAft>
                          <a:spcPts val="200"/>
                        </a:spcAft>
                        <a:buClrTx/>
                        <a:buSzTx/>
                        <a:buFont typeface="+mj-lt"/>
                        <a:buNone/>
                        <a:tabLst>
                          <a:tab pos="228600" algn="l"/>
                        </a:tabLst>
                        <a:defRPr/>
                      </a:pPr>
                      <a:r>
                        <a:rPr kumimoji="0" lang="en-US" sz="900" b="0" i="0" u="none" strike="noStrike" kern="1200" cap="none" spc="-30" normalizeH="0" baseline="0" noProof="0">
                          <a:ln>
                            <a:noFill/>
                          </a:ln>
                          <a:gradFill>
                            <a:gsLst>
                              <a:gs pos="9756">
                                <a:schemeClr val="tx1"/>
                              </a:gs>
                              <a:gs pos="28000">
                                <a:schemeClr val="tx1"/>
                              </a:gs>
                            </a:gsLst>
                            <a:lin ang="5400000" scaled="1"/>
                          </a:gradFill>
                          <a:effectLst/>
                          <a:uLnTx/>
                          <a:uFillTx/>
                          <a:latin typeface="+mn-lt"/>
                          <a:ea typeface="+mn-ea"/>
                          <a:cs typeface="Segoe UI Semibold"/>
                        </a:rPr>
                        <a:t>	Surface &amp; Partner Devices</a:t>
                      </a:r>
                    </a:p>
                  </a:txBody>
                  <a:tcPr marL="45720" marR="81408" marT="9144" marB="9144"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6149311"/>
                  </a:ext>
                </a:extLst>
              </a:tr>
              <a:tr h="285030">
                <a:tc vMerge="1">
                  <a:txBody>
                    <a:bodyPr/>
                    <a:lstStyle/>
                    <a:p>
                      <a:endParaRPr lang="en-US"/>
                    </a:p>
                  </a:txBody>
                  <a:tcPr/>
                </a:tc>
                <a:tc vMerge="1">
                  <a:txBody>
                    <a:bodyPr/>
                    <a:lstStyle/>
                    <a:p>
                      <a:endParaRPr lang="en-US"/>
                    </a:p>
                  </a:txBody>
                  <a:tcPr/>
                </a:tc>
                <a:tc rowSpan="3">
                  <a:txBody>
                    <a:bodyPr/>
                    <a:lstStyle/>
                    <a:p>
                      <a:pPr marL="0" marR="0" lvl="0" indent="0" algn="l" defTabSz="94125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 normalizeH="0" baseline="0" noProof="0">
                          <a:ln>
                            <a:noFill/>
                          </a:ln>
                          <a:gradFill>
                            <a:gsLst>
                              <a:gs pos="9756">
                                <a:schemeClr val="tx1"/>
                              </a:gs>
                              <a:gs pos="28000">
                                <a:schemeClr val="tx1"/>
                              </a:gs>
                            </a:gsLst>
                            <a:lin ang="5400000" scaled="1"/>
                          </a:gradFill>
                          <a:effectLst/>
                          <a:uLnTx/>
                          <a:uFillTx/>
                          <a:latin typeface="Segoe UI Semibold"/>
                          <a:ea typeface="+mn-ea"/>
                          <a:cs typeface="Segoe UI Semibold"/>
                        </a:rPr>
                        <a:t>Reduce Cost and Manage Risk</a:t>
                      </a:r>
                    </a:p>
                  </a:txBody>
                  <a:tcPr marL="45720" marR="81408"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02" rtl="0" eaLnBrk="1" fontAlgn="auto" latinLnBrk="0" hangingPunct="1">
                        <a:lnSpc>
                          <a:spcPct val="100000"/>
                        </a:lnSpc>
                        <a:spcBef>
                          <a:spcPts val="0"/>
                        </a:spcBef>
                        <a:spcAft>
                          <a:spcPts val="200"/>
                        </a:spcAft>
                        <a:buClrTx/>
                        <a:buSzTx/>
                        <a:buFont typeface="+mj-lt"/>
                        <a:buNone/>
                        <a:tabLst>
                          <a:tab pos="228600" algn="l"/>
                        </a:tabLst>
                        <a:defRPr/>
                      </a:pPr>
                      <a:r>
                        <a:rPr kumimoji="0" lang="en-US" sz="900" b="1" i="0" u="none" strike="noStrike" kern="1200" cap="none" spc="-30" normalizeH="0" baseline="0" noProof="0">
                          <a:ln>
                            <a:noFill/>
                          </a:ln>
                          <a:gradFill>
                            <a:gsLst>
                              <a:gs pos="9756">
                                <a:schemeClr val="tx1"/>
                              </a:gs>
                              <a:gs pos="28000">
                                <a:schemeClr val="tx1"/>
                              </a:gs>
                            </a:gsLst>
                            <a:lin ang="5400000" scaled="1"/>
                          </a:gradFill>
                          <a:effectLst/>
                          <a:uLnTx/>
                          <a:uFillTx/>
                          <a:latin typeface="+mn-lt"/>
                          <a:ea typeface="+mn-ea"/>
                          <a:cs typeface="Segoe UI Semibold"/>
                        </a:rPr>
                        <a:t>3) </a:t>
                      </a:r>
                      <a:r>
                        <a:rPr kumimoji="0" lang="en-US" sz="900" b="0" i="0" u="none" strike="noStrike" kern="1200" cap="none" spc="-30" normalizeH="0" baseline="0" noProof="0">
                          <a:ln>
                            <a:noFill/>
                          </a:ln>
                          <a:gradFill>
                            <a:gsLst>
                              <a:gs pos="9756">
                                <a:schemeClr val="tx1"/>
                              </a:gs>
                              <a:gs pos="28000">
                                <a:schemeClr val="tx1"/>
                              </a:gs>
                            </a:gsLst>
                            <a:lin ang="5400000" scaled="1"/>
                          </a:gradFill>
                          <a:effectLst/>
                          <a:uLnTx/>
                          <a:uFillTx/>
                          <a:latin typeface="+mn-lt"/>
                          <a:ea typeface="+mn-ea"/>
                          <a:cs typeface="Segoe UI Semibold"/>
                        </a:rPr>
                        <a:t>	Security (Integrated Threat Protection including MTP + ASC + Sentinel)</a:t>
                      </a:r>
                    </a:p>
                  </a:txBody>
                  <a:tcPr marL="45720" marR="81408"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7927866"/>
                  </a:ext>
                </a:extLst>
              </a:tr>
              <a:tr h="275422">
                <a:tc vMerge="1">
                  <a:txBody>
                    <a:bodyPr/>
                    <a:lstStyle/>
                    <a:p>
                      <a:endParaRPr lang="en-US"/>
                    </a:p>
                  </a:txBody>
                  <a:tcPr/>
                </a:tc>
                <a:tc vMerge="1">
                  <a:txBody>
                    <a:bodyPr/>
                    <a:lstStyle/>
                    <a:p>
                      <a:endParaRPr lang="en-US"/>
                    </a:p>
                  </a:txBody>
                  <a:tcPr/>
                </a:tc>
                <a:tc vMerge="1">
                  <a:txBody>
                    <a:bodyPr/>
                    <a:lstStyle/>
                    <a:p>
                      <a:pPr marL="0" marR="0" lvl="0" indent="0" algn="l" defTabSz="94125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 normalizeH="0" baseline="0" noProof="0">
                        <a:ln>
                          <a:noFill/>
                        </a:ln>
                        <a:solidFill>
                          <a:sysClr val="windowText" lastClr="000000"/>
                        </a:solidFill>
                        <a:effectLst/>
                        <a:uLnTx/>
                        <a:uFillTx/>
                        <a:latin typeface="Segoe UI Semibold"/>
                        <a:ea typeface="+mn-ea"/>
                        <a:cs typeface="Segoe UI Semibold"/>
                      </a:endParaRPr>
                    </a:p>
                  </a:txBody>
                  <a:tcPr marL="45720" marR="81408"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02" rtl="0" eaLnBrk="1" fontAlgn="auto" latinLnBrk="0" hangingPunct="1">
                        <a:lnSpc>
                          <a:spcPct val="100000"/>
                        </a:lnSpc>
                        <a:spcBef>
                          <a:spcPts val="0"/>
                        </a:spcBef>
                        <a:spcAft>
                          <a:spcPts val="200"/>
                        </a:spcAft>
                        <a:buClrTx/>
                        <a:buSzTx/>
                        <a:buFont typeface="+mj-lt"/>
                        <a:buNone/>
                        <a:tabLst>
                          <a:tab pos="228600" algn="l"/>
                        </a:tabLst>
                        <a:defRPr/>
                      </a:pPr>
                      <a:r>
                        <a:rPr kumimoji="0" lang="en-US" sz="900" b="1" i="0" u="none" strike="noStrike" kern="1200" cap="none" spc="-30" normalizeH="0" baseline="0" noProof="0">
                          <a:ln>
                            <a:noFill/>
                          </a:ln>
                          <a:solidFill>
                            <a:srgbClr val="000000"/>
                          </a:solidFill>
                          <a:effectLst/>
                          <a:uLnTx/>
                          <a:uFillTx/>
                          <a:latin typeface="+mn-lt"/>
                          <a:ea typeface="+mn-ea"/>
                          <a:cs typeface="Segoe UI Semibold"/>
                        </a:rPr>
                        <a:t>4)</a:t>
                      </a:r>
                      <a:r>
                        <a:rPr kumimoji="0" lang="en-US" sz="900" b="0" i="0" u="none" strike="noStrike" kern="1200" cap="none" spc="-30" normalizeH="0" baseline="0" noProof="0">
                          <a:ln>
                            <a:noFill/>
                          </a:ln>
                          <a:solidFill>
                            <a:srgbClr val="000000"/>
                          </a:solidFill>
                          <a:effectLst/>
                          <a:uLnTx/>
                          <a:uFillTx/>
                          <a:latin typeface="+mn-lt"/>
                          <a:ea typeface="+mn-ea"/>
                          <a:cs typeface="Segoe UI Semibold"/>
                        </a:rPr>
                        <a:t> 	</a:t>
                      </a:r>
                      <a:r>
                        <a:rPr kumimoji="0" lang="en-US" sz="900" b="0" i="0" u="none" strike="noStrike" kern="1200" cap="none" spc="-30" normalizeH="0" baseline="0">
                          <a:ln>
                            <a:noFill/>
                          </a:ln>
                          <a:gradFill>
                            <a:gsLst>
                              <a:gs pos="9756">
                                <a:schemeClr val="tx1"/>
                              </a:gs>
                              <a:gs pos="28000">
                                <a:schemeClr val="tx1"/>
                              </a:gs>
                            </a:gsLst>
                            <a:lin ang="5400000" scaled="1"/>
                          </a:gradFill>
                          <a:effectLst/>
                          <a:uLnTx/>
                          <a:uFillTx/>
                          <a:latin typeface="+mn-lt"/>
                          <a:ea typeface="+mn-ea"/>
                          <a:cs typeface="Segoe UI Semibold"/>
                        </a:rPr>
                        <a:t>Compliance (Insider Risk Management, Info Protection &amp; Governance)</a:t>
                      </a:r>
                    </a:p>
                  </a:txBody>
                  <a:tcPr marL="45720" marR="81408"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1310336"/>
                  </a:ext>
                </a:extLst>
              </a:tr>
              <a:tr h="201073">
                <a:tc vMerge="1">
                  <a:txBody>
                    <a:bodyPr/>
                    <a:lstStyle/>
                    <a:p>
                      <a:endParaRPr lang="en-US"/>
                    </a:p>
                  </a:txBody>
                  <a:tcPr>
                    <a:lnT w="19050" cap="flat" cmpd="sng" algn="ctr">
                      <a:solidFill>
                        <a:schemeClr val="bg1"/>
                      </a:solidFill>
                      <a:prstDash val="solid"/>
                      <a:round/>
                      <a:headEnd type="none" w="med" len="med"/>
                      <a:tailEnd type="none" w="med" len="med"/>
                    </a:lnT>
                  </a:tcPr>
                </a:tc>
                <a:tc vMerge="1">
                  <a:txBody>
                    <a:bodyPr/>
                    <a:lstStyle/>
                    <a:p>
                      <a:endParaRPr lang="en-US"/>
                    </a:p>
                  </a:txBody>
                  <a:tcPr>
                    <a:lnT w="19050" cap="flat" cmpd="sng" algn="ctr">
                      <a:solidFill>
                        <a:schemeClr val="bg1"/>
                      </a:solidFill>
                      <a:prstDash val="solid"/>
                      <a:round/>
                      <a:headEnd type="none" w="med" len="med"/>
                      <a:tailEnd type="none" w="med" len="med"/>
                    </a:lnT>
                  </a:tcPr>
                </a:tc>
                <a:tc vMerge="1">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4125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 normalizeH="0" baseline="0" noProof="0">
                        <a:ln>
                          <a:noFill/>
                        </a:ln>
                        <a:solidFill>
                          <a:sysClr val="windowText" lastClr="000000"/>
                        </a:solidFill>
                        <a:effectLst/>
                        <a:uLnTx/>
                        <a:uFillTx/>
                        <a:latin typeface="Segoe UI Semibold"/>
                        <a:ea typeface="+mn-ea"/>
                        <a:cs typeface="Segoe UI Semibold"/>
                      </a:endParaRPr>
                    </a:p>
                  </a:txBody>
                  <a:tcPr marL="45720" marR="81408" marT="27432" marB="27432" anchor="ctr">
                    <a:lnR w="6350" cap="flat" cmpd="sng" algn="ctr">
                      <a:solidFill>
                        <a:schemeClr val="bg1">
                          <a:lumMod val="50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02" rtl="0" eaLnBrk="1" fontAlgn="auto" latinLnBrk="0" hangingPunct="1">
                        <a:lnSpc>
                          <a:spcPct val="100000"/>
                        </a:lnSpc>
                        <a:spcBef>
                          <a:spcPts val="0"/>
                        </a:spcBef>
                        <a:spcAft>
                          <a:spcPts val="200"/>
                        </a:spcAft>
                        <a:buClrTx/>
                        <a:buSzTx/>
                        <a:buFont typeface="+mj-lt"/>
                        <a:buNone/>
                        <a:tabLst>
                          <a:tab pos="228600" algn="l"/>
                        </a:tabLst>
                        <a:defRPr/>
                      </a:pPr>
                      <a:r>
                        <a:rPr kumimoji="0" lang="en-US" sz="900" b="0" i="0" u="none" strike="noStrike" kern="1200" cap="none" spc="-30" normalizeH="0" baseline="0" noProof="0">
                          <a:ln>
                            <a:noFill/>
                          </a:ln>
                          <a:gradFill>
                            <a:gsLst>
                              <a:gs pos="9756">
                                <a:schemeClr val="tx1"/>
                              </a:gs>
                              <a:gs pos="28000">
                                <a:schemeClr val="tx1"/>
                              </a:gs>
                            </a:gsLst>
                            <a:lin ang="5400000" scaled="1"/>
                          </a:gradFill>
                          <a:effectLst/>
                          <a:uLnTx/>
                          <a:uFillTx/>
                          <a:latin typeface="+mn-lt"/>
                          <a:ea typeface="+mn-ea"/>
                          <a:cs typeface="Segoe UI Semibold"/>
                        </a:rPr>
                        <a:t>	Teams Meetings &amp; Calling </a:t>
                      </a:r>
                      <a:endParaRPr kumimoji="0" lang="en-US" sz="900" b="0" i="0" u="none" strike="noStrike" kern="1200" cap="none" spc="-30" normalizeH="0" baseline="0" noProof="0">
                        <a:ln>
                          <a:noFill/>
                        </a:ln>
                        <a:solidFill>
                          <a:srgbClr val="FF0000"/>
                        </a:solidFill>
                        <a:effectLst/>
                        <a:uLnTx/>
                        <a:uFillTx/>
                        <a:latin typeface="+mn-lt"/>
                        <a:ea typeface="+mn-ea"/>
                        <a:cs typeface="Segoe UI Semibold"/>
                      </a:endParaRPr>
                    </a:p>
                  </a:txBody>
                  <a:tcPr marL="45720" marR="81408" marT="9144" marB="9144"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7086646"/>
                  </a:ext>
                </a:extLst>
              </a:tr>
              <a:tr h="179217">
                <a:tc vMerge="1">
                  <a:txBody>
                    <a:bodyPr/>
                    <a:lstStyle/>
                    <a:p>
                      <a:endParaRPr lang="en-US"/>
                    </a:p>
                  </a:txBody>
                  <a:tcPr/>
                </a:tc>
                <a:tc vMerge="1">
                  <a:txBody>
                    <a:bodyPr/>
                    <a:lstStyle/>
                    <a:p>
                      <a:endParaRPr lang="en-US"/>
                    </a:p>
                  </a:txBody>
                  <a:tcPr/>
                </a:tc>
                <a:tc rowSpan="4">
                  <a:txBody>
                    <a:bodyPr/>
                    <a:lstStyle/>
                    <a:p>
                      <a:pPr marL="0" marR="0" lvl="0" indent="0" algn="l" defTabSz="94125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 normalizeH="0" baseline="0" noProof="0">
                          <a:ln>
                            <a:noFill/>
                          </a:ln>
                          <a:gradFill>
                            <a:gsLst>
                              <a:gs pos="9756">
                                <a:schemeClr val="tx1"/>
                              </a:gs>
                              <a:gs pos="28000">
                                <a:schemeClr val="tx1"/>
                              </a:gs>
                            </a:gsLst>
                            <a:lin ang="5400000" scaled="1"/>
                          </a:gradFill>
                          <a:effectLst/>
                          <a:uLnTx/>
                          <a:uFillTx/>
                          <a:latin typeface="Segoe UI Semibold"/>
                          <a:ea typeface="+mn-ea"/>
                          <a:cs typeface="Segoe UI Semibold"/>
                        </a:rPr>
                        <a:t>Transform Organizational Productivity</a:t>
                      </a:r>
                    </a:p>
                  </a:txBody>
                  <a:tcPr marL="45720" marR="81408"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0000"/>
                        </a:lnSpc>
                        <a:spcBef>
                          <a:spcPts val="0"/>
                        </a:spcBef>
                        <a:spcAft>
                          <a:spcPts val="200"/>
                        </a:spcAft>
                        <a:buFont typeface="+mj-lt"/>
                        <a:buNone/>
                        <a:tabLst>
                          <a:tab pos="227013" algn="l"/>
                        </a:tabLst>
                      </a:pPr>
                      <a:r>
                        <a:rPr kumimoji="0" lang="en-US" sz="900" b="1" i="0" u="none" strike="noStrike" kern="1200" cap="none" spc="-30" normalizeH="0" baseline="0" noProof="0">
                          <a:ln>
                            <a:noFill/>
                          </a:ln>
                          <a:solidFill>
                            <a:srgbClr val="000000"/>
                          </a:solidFill>
                          <a:effectLst/>
                          <a:uLnTx/>
                          <a:uFillTx/>
                          <a:latin typeface="+mn-lt"/>
                          <a:ea typeface="+mn-ea"/>
                          <a:cs typeface="Segoe UI Semibold"/>
                        </a:rPr>
                        <a:t>5)</a:t>
                      </a:r>
                      <a:r>
                        <a:rPr kumimoji="0" lang="en-US" sz="900" b="0" i="0" u="none" strike="noStrike" kern="1200" cap="none" spc="-30" normalizeH="0" baseline="0" noProof="0">
                          <a:ln>
                            <a:noFill/>
                          </a:ln>
                          <a:solidFill>
                            <a:srgbClr val="000000"/>
                          </a:solidFill>
                          <a:effectLst/>
                          <a:uLnTx/>
                          <a:uFillTx/>
                          <a:latin typeface="+mn-lt"/>
                          <a:ea typeface="+mn-ea"/>
                          <a:cs typeface="Segoe UI Semibold"/>
                        </a:rPr>
                        <a:t> 	</a:t>
                      </a:r>
                      <a:r>
                        <a:rPr kumimoji="0" lang="en-US" sz="900" b="0" i="0" u="none" strike="noStrike" kern="1200" cap="none" spc="-30" normalizeH="0" baseline="0" noProof="0">
                          <a:ln>
                            <a:noFill/>
                          </a:ln>
                          <a:gradFill>
                            <a:gsLst>
                              <a:gs pos="9756">
                                <a:schemeClr val="tx1"/>
                              </a:gs>
                              <a:gs pos="28000">
                                <a:schemeClr val="tx1"/>
                              </a:gs>
                            </a:gsLst>
                            <a:lin ang="5400000" scaled="1"/>
                          </a:gradFill>
                          <a:effectLst/>
                          <a:uLnTx/>
                          <a:uFillTx/>
                          <a:latin typeface="+mn-lt"/>
                          <a:ea typeface="+mn-ea"/>
                          <a:cs typeface="Segoe UI Semibold"/>
                        </a:rPr>
                        <a:t>Surface &amp; Partner Devices</a:t>
                      </a:r>
                      <a:endParaRPr kumimoji="0" lang="en-US" sz="900" b="0" i="0" u="none" strike="noStrike" kern="1200" cap="none" spc="-30" normalizeH="0" baseline="0" noProof="0">
                        <a:ln>
                          <a:noFill/>
                        </a:ln>
                        <a:solidFill>
                          <a:srgbClr val="FF0000"/>
                        </a:solidFill>
                        <a:effectLst/>
                        <a:uLnTx/>
                        <a:uFillTx/>
                        <a:latin typeface="+mn-lt"/>
                        <a:ea typeface="+mn-ea"/>
                        <a:cs typeface="Segoe UI Semibold"/>
                      </a:endParaRPr>
                    </a:p>
                  </a:txBody>
                  <a:tcPr marL="45720" marR="81408"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5406625"/>
                  </a:ext>
                </a:extLst>
              </a:tr>
              <a:tr h="179217">
                <a:tc vMerge="1">
                  <a:txBody>
                    <a:bodyPr/>
                    <a:lstStyle/>
                    <a:p>
                      <a:endParaRPr lang="en-US"/>
                    </a:p>
                  </a:txBody>
                  <a:tcPr/>
                </a:tc>
                <a:tc vMerge="1">
                  <a:txBody>
                    <a:bodyPr/>
                    <a:lstStyle/>
                    <a:p>
                      <a:endParaRPr lang="en-US"/>
                    </a:p>
                  </a:txBody>
                  <a:tcPr/>
                </a:tc>
                <a:tc vMerge="1">
                  <a:txBody>
                    <a:bodyPr/>
                    <a:lstStyle/>
                    <a:p>
                      <a:pPr marL="0" marR="0" lvl="0" indent="0" algn="l" defTabSz="94125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 normalizeH="0" baseline="0" noProof="0">
                        <a:ln>
                          <a:noFill/>
                        </a:ln>
                        <a:solidFill>
                          <a:sysClr val="windowText" lastClr="000000"/>
                        </a:solidFill>
                        <a:effectLst/>
                        <a:uLnTx/>
                        <a:uFillTx/>
                        <a:latin typeface="Segoe UI Semibold"/>
                        <a:ea typeface="+mn-ea"/>
                        <a:cs typeface="Segoe UI Semibold"/>
                      </a:endParaRPr>
                    </a:p>
                  </a:txBody>
                  <a:tcPr marL="45720" marR="81408"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02" rtl="0" eaLnBrk="1" fontAlgn="auto" latinLnBrk="0" hangingPunct="1">
                        <a:lnSpc>
                          <a:spcPct val="100000"/>
                        </a:lnSpc>
                        <a:spcBef>
                          <a:spcPts val="0"/>
                        </a:spcBef>
                        <a:spcAft>
                          <a:spcPts val="200"/>
                        </a:spcAft>
                        <a:buClrTx/>
                        <a:buSzTx/>
                        <a:buFont typeface="+mj-lt"/>
                        <a:buNone/>
                        <a:tabLst>
                          <a:tab pos="228600" algn="l"/>
                        </a:tabLst>
                        <a:defRPr/>
                      </a:pPr>
                      <a:r>
                        <a:rPr kumimoji="0" lang="en-US" sz="900" b="1" i="0" u="none" strike="noStrike" kern="1200" cap="none" spc="-30" normalizeH="0" baseline="0" noProof="0">
                          <a:ln>
                            <a:noFill/>
                          </a:ln>
                          <a:solidFill>
                            <a:srgbClr val="000000"/>
                          </a:solidFill>
                          <a:effectLst/>
                          <a:uLnTx/>
                          <a:uFillTx/>
                          <a:latin typeface="+mn-lt"/>
                          <a:ea typeface="+mn-ea"/>
                          <a:cs typeface="Segoe UI Semibold"/>
                        </a:rPr>
                        <a:t>6)	</a:t>
                      </a:r>
                      <a:r>
                        <a:rPr kumimoji="0" lang="en-US" sz="900" b="0" i="0" u="none" strike="noStrike" kern="1200" cap="none" spc="-30" normalizeH="0" baseline="0" noProof="0">
                          <a:ln>
                            <a:noFill/>
                          </a:ln>
                          <a:solidFill>
                            <a:srgbClr val="000000"/>
                          </a:solidFill>
                          <a:effectLst/>
                          <a:uLnTx/>
                          <a:uFillTx/>
                          <a:latin typeface="+mn-lt"/>
                          <a:ea typeface="+mn-ea"/>
                          <a:cs typeface="Segoe UI Semibold"/>
                        </a:rPr>
                        <a:t>Teams Platform</a:t>
                      </a:r>
                    </a:p>
                  </a:txBody>
                  <a:tcPr marL="45720" marR="81408"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8391173"/>
                  </a:ext>
                </a:extLst>
              </a:tr>
              <a:tr h="201073">
                <a:tc vMerge="1">
                  <a:txBody>
                    <a:bodyPr/>
                    <a:lstStyle/>
                    <a:p>
                      <a:endParaRPr lang="en-US"/>
                    </a:p>
                  </a:txBody>
                  <a:tcPr/>
                </a:tc>
                <a:tc vMerge="1">
                  <a:txBody>
                    <a:bodyPr/>
                    <a:lstStyle/>
                    <a:p>
                      <a:endParaRPr lang="en-US"/>
                    </a:p>
                  </a:txBody>
                  <a:tcPr/>
                </a:tc>
                <a:tc vMerge="1">
                  <a:txBody>
                    <a:bodyPr/>
                    <a:lstStyle/>
                    <a:p>
                      <a:pPr marL="0" marR="0" lvl="0" indent="0" algn="l" defTabSz="94125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 normalizeH="0" baseline="0" noProof="0">
                        <a:ln>
                          <a:noFill/>
                        </a:ln>
                        <a:solidFill>
                          <a:sysClr val="windowText" lastClr="000000"/>
                        </a:solidFill>
                        <a:effectLst/>
                        <a:uLnTx/>
                        <a:uFillTx/>
                        <a:latin typeface="Segoe UI Semibold"/>
                        <a:ea typeface="+mn-ea"/>
                        <a:cs typeface="Segoe UI Semibold"/>
                      </a:endParaRPr>
                    </a:p>
                  </a:txBody>
                  <a:tcPr marL="45720" marR="81408"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02" rtl="0" eaLnBrk="1" fontAlgn="auto" latinLnBrk="0" hangingPunct="1">
                        <a:lnSpc>
                          <a:spcPct val="100000"/>
                        </a:lnSpc>
                        <a:spcBef>
                          <a:spcPts val="0"/>
                        </a:spcBef>
                        <a:spcAft>
                          <a:spcPts val="200"/>
                        </a:spcAft>
                        <a:buClrTx/>
                        <a:buSzTx/>
                        <a:buFont typeface="+mj-lt"/>
                        <a:buNone/>
                        <a:tabLst>
                          <a:tab pos="228600" algn="l"/>
                        </a:tabLst>
                        <a:defRPr/>
                      </a:pPr>
                      <a:r>
                        <a:rPr kumimoji="0" lang="en-US" sz="900" b="1" i="0" u="none" strike="noStrike" kern="1200" cap="none" spc="-30" normalizeH="0" baseline="0" noProof="0">
                          <a:ln>
                            <a:noFill/>
                          </a:ln>
                          <a:gradFill>
                            <a:gsLst>
                              <a:gs pos="9756">
                                <a:schemeClr val="tx1"/>
                              </a:gs>
                              <a:gs pos="28000">
                                <a:schemeClr val="tx1"/>
                              </a:gs>
                            </a:gsLst>
                            <a:lin ang="5400000" scaled="1"/>
                          </a:gradFill>
                          <a:effectLst/>
                          <a:uLnTx/>
                          <a:uFillTx/>
                          <a:latin typeface="+mn-lt"/>
                          <a:ea typeface="+mn-ea"/>
                          <a:cs typeface="Segoe UI Semibold"/>
                        </a:rPr>
                        <a:t>7)</a:t>
                      </a:r>
                      <a:r>
                        <a:rPr kumimoji="0" lang="en-US" sz="900" b="0" i="0" u="none" strike="noStrike" kern="1200" cap="none" spc="-30" normalizeH="0" baseline="0" noProof="0">
                          <a:ln>
                            <a:noFill/>
                          </a:ln>
                          <a:gradFill>
                            <a:gsLst>
                              <a:gs pos="9756">
                                <a:schemeClr val="tx1"/>
                              </a:gs>
                              <a:gs pos="28000">
                                <a:schemeClr val="tx1"/>
                              </a:gs>
                            </a:gsLst>
                            <a:lin ang="5400000" scaled="1"/>
                          </a:gradFill>
                          <a:effectLst/>
                          <a:uLnTx/>
                          <a:uFillTx/>
                          <a:latin typeface="+mn-lt"/>
                          <a:ea typeface="+mn-ea"/>
                          <a:cs typeface="Segoe UI Semibold"/>
                        </a:rPr>
                        <a:t>	Firstline Workers</a:t>
                      </a:r>
                    </a:p>
                  </a:txBody>
                  <a:tcPr marL="45720" marR="81408"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0010560"/>
                  </a:ext>
                </a:extLst>
              </a:tr>
              <a:tr h="179217">
                <a:tc vMerge="1">
                  <a:txBody>
                    <a:bodyPr/>
                    <a:lstStyle/>
                    <a:p>
                      <a:pPr marL="0" lvl="0" indent="0" algn="ctr" defTabSz="914367" rtl="0" eaLnBrk="1" fontAlgn="base" latinLnBrk="0" hangingPunct="1">
                        <a:lnSpc>
                          <a:spcPct val="90000"/>
                        </a:lnSpc>
                        <a:spcBef>
                          <a:spcPct val="0"/>
                        </a:spcBef>
                        <a:spcAft>
                          <a:spcPct val="0"/>
                        </a:spcAft>
                      </a:pPr>
                      <a:endParaRPr lang="en-US" sz="1600" b="1" kern="1200" noProof="0">
                        <a:solidFill>
                          <a:schemeClr val="bg1"/>
                        </a:solidFill>
                        <a:latin typeface="Segoe UI Semibold"/>
                        <a:ea typeface="+mn-ea"/>
                        <a:cs typeface="Segoe UI Semibold"/>
                      </a:endParaRPr>
                    </a:p>
                  </a:txBody>
                  <a:tcPr marL="45720" marR="81408" marT="0" marB="0" vert="vert270" anchor="ctr">
                    <a:lnR w="28575" cap="flat" cmpd="sng" algn="ctr">
                      <a:solidFill>
                        <a:schemeClr val="tx1"/>
                      </a:solidFill>
                      <a:prstDash val="solid"/>
                      <a:round/>
                      <a:headEnd type="none" w="med" len="med"/>
                      <a:tailEnd type="none" w="med" len="med"/>
                    </a:lnR>
                    <a:lnT w="19050" cap="flat" cmpd="sng" algn="ctr">
                      <a:solidFill>
                        <a:schemeClr val="tx2">
                          <a:lumMod val="50000"/>
                        </a:schemeClr>
                      </a:solidFill>
                      <a:prstDash val="solid"/>
                      <a:round/>
                      <a:headEnd type="none" w="med" len="med"/>
                      <a:tailEnd type="none" w="med" len="med"/>
                    </a:lnT>
                    <a:lnB w="19050" cap="flat" cmpd="sng" algn="ctr">
                      <a:solidFill>
                        <a:schemeClr val="tx2">
                          <a:lumMod val="50000"/>
                        </a:schemeClr>
                      </a:solidFill>
                      <a:prstDash val="solid"/>
                      <a:round/>
                      <a:headEnd type="none" w="med" len="med"/>
                      <a:tailEnd type="none" w="med" len="med"/>
                    </a:lnB>
                    <a:solidFill>
                      <a:srgbClr val="D13902"/>
                    </a:solidFill>
                  </a:tcPr>
                </a:tc>
                <a:tc vMerge="1">
                  <a:txBody>
                    <a:bodyPr/>
                    <a:lstStyle/>
                    <a:p>
                      <a:pPr marL="0" lvl="0" indent="0" algn="ctr" defTabSz="914367" rtl="0" eaLnBrk="1" fontAlgn="base" latinLnBrk="0" hangingPunct="1">
                        <a:lnSpc>
                          <a:spcPct val="90000"/>
                        </a:lnSpc>
                        <a:spcBef>
                          <a:spcPct val="0"/>
                        </a:spcBef>
                        <a:spcAft>
                          <a:spcPct val="0"/>
                        </a:spcAft>
                      </a:pPr>
                      <a:endParaRPr lang="en-US" sz="1600" b="0" kern="1200" noProof="0">
                        <a:solidFill>
                          <a:schemeClr val="bg1"/>
                        </a:solidFill>
                        <a:latin typeface="Segoe UI Semibold"/>
                        <a:ea typeface="+mn-ea"/>
                        <a:cs typeface="Segoe UI Semibold"/>
                      </a:endParaRPr>
                    </a:p>
                  </a:txBody>
                  <a:tcPr marL="45720" marR="81408" marT="166102" marB="166102"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D13902">
                        <a:alpha val="67000"/>
                      </a:srgbClr>
                    </a:solidFill>
                  </a:tcPr>
                </a:tc>
                <a:tc vMerge="1">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4125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 normalizeH="0" baseline="0" noProof="0">
                        <a:ln>
                          <a:noFill/>
                        </a:ln>
                        <a:solidFill>
                          <a:sysClr val="windowText" lastClr="000000"/>
                        </a:solidFill>
                        <a:effectLst/>
                        <a:uLnTx/>
                        <a:uFillTx/>
                        <a:latin typeface="Segoe UI Semibold"/>
                        <a:ea typeface="+mn-ea"/>
                        <a:cs typeface="Segoe UI Semibold"/>
                      </a:endParaRPr>
                    </a:p>
                  </a:txBody>
                  <a:tcPr marL="45720" marR="81408"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0000"/>
                        </a:lnSpc>
                        <a:spcBef>
                          <a:spcPts val="0"/>
                        </a:spcBef>
                        <a:spcAft>
                          <a:spcPts val="200"/>
                        </a:spcAft>
                        <a:buFont typeface="+mj-lt"/>
                        <a:buNone/>
                        <a:tabLst>
                          <a:tab pos="227013" algn="l"/>
                        </a:tabLst>
                      </a:pPr>
                      <a:r>
                        <a:rPr kumimoji="0" lang="en-US" sz="900" b="1" i="0" u="none" strike="noStrike" kern="1200" cap="none" spc="-30" normalizeH="0" baseline="0" noProof="0">
                          <a:ln>
                            <a:noFill/>
                          </a:ln>
                          <a:solidFill>
                            <a:srgbClr val="000000"/>
                          </a:solidFill>
                          <a:effectLst/>
                          <a:uLnTx/>
                          <a:uFillTx/>
                          <a:latin typeface="+mn-lt"/>
                          <a:ea typeface="+mn-ea"/>
                          <a:cs typeface="Segoe UI Semibold"/>
                        </a:rPr>
                        <a:t>8)</a:t>
                      </a:r>
                      <a:r>
                        <a:rPr kumimoji="0" lang="en-US" sz="900" b="0" i="0" u="none" strike="noStrike" kern="1200" cap="none" spc="-30" normalizeH="0" baseline="0" noProof="0">
                          <a:ln>
                            <a:noFill/>
                          </a:ln>
                          <a:solidFill>
                            <a:srgbClr val="000000"/>
                          </a:solidFill>
                          <a:effectLst/>
                          <a:uLnTx/>
                          <a:uFillTx/>
                          <a:latin typeface="+mn-lt"/>
                          <a:ea typeface="+mn-ea"/>
                          <a:cs typeface="Segoe UI Semibold"/>
                        </a:rPr>
                        <a:t> 	</a:t>
                      </a:r>
                      <a:r>
                        <a:rPr kumimoji="0" lang="en-US" sz="900" b="0" i="0" u="none" strike="noStrike" kern="1200" cap="none" spc="-30" normalizeH="0" baseline="0" noProof="0">
                          <a:ln>
                            <a:noFill/>
                          </a:ln>
                          <a:gradFill>
                            <a:gsLst>
                              <a:gs pos="9756">
                                <a:schemeClr val="tx1"/>
                              </a:gs>
                              <a:gs pos="28000">
                                <a:schemeClr val="tx1"/>
                              </a:gs>
                            </a:gsLst>
                            <a:lin ang="5400000" scaled="1"/>
                          </a:gradFill>
                          <a:effectLst/>
                          <a:uLnTx/>
                          <a:uFillTx/>
                          <a:latin typeface="+mn-lt"/>
                          <a:ea typeface="+mn-ea"/>
                          <a:cs typeface="Segoe UI Semibold"/>
                        </a:rPr>
                        <a:t>Knowledge &amp; Insights</a:t>
                      </a:r>
                      <a:endParaRPr kumimoji="0" lang="en-US" sz="900" b="0" i="0" u="none" strike="noStrike" kern="1200" cap="none" spc="-30" normalizeH="0" baseline="0">
                        <a:ln>
                          <a:noFill/>
                        </a:ln>
                        <a:gradFill>
                          <a:gsLst>
                            <a:gs pos="9756">
                              <a:schemeClr val="tx1"/>
                            </a:gs>
                            <a:gs pos="28000">
                              <a:schemeClr val="tx1"/>
                            </a:gs>
                          </a:gsLst>
                          <a:lin ang="5400000" scaled="1"/>
                        </a:gradFill>
                        <a:effectLst/>
                        <a:uLnTx/>
                        <a:uFillTx/>
                        <a:latin typeface="+mn-lt"/>
                        <a:ea typeface="+mn-ea"/>
                        <a:cs typeface="Segoe UI Semibold"/>
                      </a:endParaRPr>
                    </a:p>
                  </a:txBody>
                  <a:tcPr marL="45720" marR="81408"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7920581"/>
                  </a:ext>
                </a:extLst>
              </a:tr>
              <a:tr h="179217">
                <a:tc rowSpan="12">
                  <a:txBody>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lang="en-US" sz="1200" b="1" kern="1200" noProof="0">
                          <a:solidFill>
                            <a:srgbClr val="FFFFFF"/>
                          </a:solidFill>
                          <a:latin typeface="Segoe UI Semibold"/>
                          <a:ea typeface="+mn-ea"/>
                          <a:cs typeface="Segoe UI Semibold"/>
                        </a:rPr>
                        <a:t>Apps &amp; Infra</a:t>
                      </a:r>
                    </a:p>
                    <a:p>
                      <a:pPr marL="0" marR="0" lvl="0" indent="0" algn="ctr" defTabSz="914367" rtl="0" eaLnBrk="1" fontAlgn="base" latinLnBrk="0" hangingPunct="1">
                        <a:lnSpc>
                          <a:spcPct val="90000"/>
                        </a:lnSpc>
                        <a:spcBef>
                          <a:spcPct val="0"/>
                        </a:spcBef>
                        <a:spcAft>
                          <a:spcPct val="0"/>
                        </a:spcAft>
                        <a:buClrTx/>
                        <a:buSzTx/>
                        <a:buFontTx/>
                        <a:buNone/>
                        <a:tabLst/>
                        <a:defRPr/>
                      </a:pPr>
                      <a:r>
                        <a:rPr lang="en-US" sz="1200" b="1" kern="1200" noProof="0">
                          <a:solidFill>
                            <a:srgbClr val="FFFFFF"/>
                          </a:solidFill>
                          <a:latin typeface="Segoe UI Semibold"/>
                          <a:ea typeface="+mn-ea"/>
                          <a:cs typeface="Segoe UI Semibold"/>
                        </a:rPr>
                        <a:t>Data &amp; AI</a:t>
                      </a:r>
                    </a:p>
                  </a:txBody>
                  <a:tcPr marL="45720" marR="81408" marT="9144" marB="9144" vert="vert27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12">
                  <a:txBody>
                    <a:bodyPr/>
                    <a:lstStyle/>
                    <a:p>
                      <a:pPr marL="0" lvl="0" indent="0" algn="ctr" defTabSz="914367" rtl="0" eaLnBrk="1" fontAlgn="base" latinLnBrk="0" hangingPunct="1">
                        <a:lnSpc>
                          <a:spcPct val="90000"/>
                        </a:lnSpc>
                        <a:spcBef>
                          <a:spcPct val="0"/>
                        </a:spcBef>
                        <a:spcAft>
                          <a:spcPct val="0"/>
                        </a:spcAft>
                      </a:pPr>
                      <a:r>
                        <a:rPr lang="en-US" sz="1100" b="1" kern="1200" noProof="0">
                          <a:solidFill>
                            <a:schemeClr val="tx1"/>
                          </a:solidFill>
                          <a:latin typeface="Segoe UI Semibold"/>
                          <a:ea typeface="+mn-ea"/>
                          <a:cs typeface="Segoe UI Semibold"/>
                        </a:rPr>
                        <a:t>Azure</a:t>
                      </a:r>
                      <a:endParaRPr lang="en-US" sz="1200" b="0" kern="1200" noProof="0">
                        <a:solidFill>
                          <a:schemeClr val="tx1"/>
                        </a:solidFill>
                        <a:latin typeface="Segoe UI Semibold"/>
                        <a:ea typeface="+mn-ea"/>
                        <a:cs typeface="Segoe UI Semibold"/>
                      </a:endParaRPr>
                    </a:p>
                  </a:txBody>
                  <a:tcPr marL="45720" marR="81408" marT="9144" marB="9144" anchor="ctr">
                    <a:lnL w="190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alpha val="67000"/>
                      </a:schemeClr>
                    </a:solidFill>
                  </a:tcPr>
                </a:tc>
                <a:tc rowSpan="5">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marL="0" marR="0" lvl="0" indent="0" algn="l" defTabSz="94125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 normalizeH="0" baseline="0">
                          <a:ln>
                            <a:noFill/>
                          </a:ln>
                          <a:gradFill>
                            <a:gsLst>
                              <a:gs pos="9756">
                                <a:schemeClr val="tx1"/>
                              </a:gs>
                              <a:gs pos="28000">
                                <a:schemeClr val="tx1"/>
                              </a:gs>
                            </a:gsLst>
                            <a:lin ang="5400000" scaled="1"/>
                          </a:gradFill>
                          <a:effectLst/>
                          <a:uLnTx/>
                          <a:uFillTx/>
                          <a:latin typeface="Segoe UI Semibold"/>
                          <a:ea typeface="+mn-ea"/>
                          <a:cs typeface="Segoe UI Semibold"/>
                        </a:rPr>
                        <a:t>Migrate existing applications to Azure and optimize</a:t>
                      </a:r>
                    </a:p>
                  </a:txBody>
                  <a:tcPr marL="45720" marR="45720" marT="9144" marB="9144"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02" rtl="0" eaLnBrk="1" fontAlgn="auto" latinLnBrk="0" hangingPunct="1">
                        <a:lnSpc>
                          <a:spcPct val="100000"/>
                        </a:lnSpc>
                        <a:spcBef>
                          <a:spcPts val="0"/>
                        </a:spcBef>
                        <a:spcAft>
                          <a:spcPts val="200"/>
                        </a:spcAft>
                        <a:buClrTx/>
                        <a:buSzTx/>
                        <a:buFont typeface="+mj-lt"/>
                        <a:buNone/>
                        <a:tabLst>
                          <a:tab pos="228600" algn="l"/>
                        </a:tabLst>
                        <a:defRPr/>
                      </a:pPr>
                      <a:r>
                        <a:rPr kumimoji="0" lang="en-US" sz="900" b="1" i="0" u="none" strike="noStrike" kern="1200" cap="none" spc="-30" normalizeH="0" baseline="0" noProof="0">
                          <a:ln>
                            <a:noFill/>
                          </a:ln>
                          <a:solidFill>
                            <a:srgbClr val="000000"/>
                          </a:solidFill>
                          <a:effectLst/>
                          <a:uLnTx/>
                          <a:uFillTx/>
                          <a:latin typeface="+mn-lt"/>
                          <a:ea typeface="+mn-ea"/>
                          <a:cs typeface="Segoe UI Semibold"/>
                        </a:rPr>
                        <a:t>9)</a:t>
                      </a:r>
                      <a:r>
                        <a:rPr kumimoji="0" lang="en-US" sz="900" b="0" i="0" u="none" strike="noStrike" kern="1200" cap="none" spc="-30" normalizeH="0" baseline="0" noProof="0">
                          <a:ln>
                            <a:noFill/>
                          </a:ln>
                          <a:solidFill>
                            <a:srgbClr val="000000"/>
                          </a:solidFill>
                          <a:effectLst/>
                          <a:uLnTx/>
                          <a:uFillTx/>
                          <a:latin typeface="+mn-lt"/>
                          <a:ea typeface="+mn-ea"/>
                          <a:cs typeface="Segoe UI Semibold"/>
                        </a:rPr>
                        <a:t>	</a:t>
                      </a:r>
                      <a:r>
                        <a:rPr kumimoji="0" lang="en-US" sz="900" b="0" i="0" u="none" strike="noStrike" kern="1200" cap="none" spc="-30" normalizeH="0" baseline="0">
                          <a:ln>
                            <a:noFill/>
                          </a:ln>
                          <a:gradFill>
                            <a:gsLst>
                              <a:gs pos="9756">
                                <a:schemeClr val="tx1"/>
                              </a:gs>
                              <a:gs pos="28000">
                                <a:schemeClr val="tx1"/>
                              </a:gs>
                            </a:gsLst>
                            <a:lin ang="5400000" scaled="1"/>
                          </a:gradFill>
                          <a:effectLst/>
                          <a:uLnTx/>
                          <a:uFillTx/>
                          <a:latin typeface="+mn-lt"/>
                          <a:ea typeface="+mn-ea"/>
                          <a:cs typeface="Segoe UI Semibold"/>
                        </a:rPr>
                        <a:t>Windows Server &amp; SQL Server on Azure</a:t>
                      </a:r>
                    </a:p>
                  </a:txBody>
                  <a:tcPr marL="45720" marR="81408"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0363365"/>
                  </a:ext>
                </a:extLst>
              </a:tr>
              <a:tr h="201073">
                <a:tc vMerge="1">
                  <a:txBody>
                    <a:bodyPr/>
                    <a:lstStyle/>
                    <a:p>
                      <a:endParaRPr lang="en-US"/>
                    </a:p>
                  </a:txBody>
                  <a:tcPr/>
                </a:tc>
                <a:tc vMerge="1">
                  <a:txBody>
                    <a:bodyPr/>
                    <a:lstStyle/>
                    <a:p>
                      <a:endParaRPr lang="en-US"/>
                    </a:p>
                  </a:txBody>
                  <a:tcPr/>
                </a:tc>
                <a:tc vMerge="1">
                  <a:txBody>
                    <a:bodyPr/>
                    <a:lstStyle/>
                    <a:p>
                      <a:pPr marL="0" lvl="1" indent="0" algn="l" defTabSz="914102" rtl="0" eaLnBrk="1" fontAlgn="base" latinLnBrk="0" hangingPunct="1">
                        <a:lnSpc>
                          <a:spcPct val="90000"/>
                        </a:lnSpc>
                        <a:spcBef>
                          <a:spcPct val="0"/>
                        </a:spcBef>
                        <a:spcAft>
                          <a:spcPct val="0"/>
                        </a:spcAft>
                      </a:pPr>
                      <a:endParaRPr lang="en-US" sz="800" kern="1200">
                        <a:solidFill>
                          <a:sysClr val="windowText" lastClr="000000"/>
                        </a:solidFill>
                        <a:latin typeface="+mn-lt"/>
                        <a:ea typeface="+mn-ea"/>
                        <a:cs typeface="+mn-cs"/>
                      </a:endParaRP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02" rtl="0" eaLnBrk="1" fontAlgn="auto" latinLnBrk="0" hangingPunct="1">
                        <a:lnSpc>
                          <a:spcPct val="100000"/>
                        </a:lnSpc>
                        <a:spcBef>
                          <a:spcPts val="0"/>
                        </a:spcBef>
                        <a:spcAft>
                          <a:spcPts val="200"/>
                        </a:spcAft>
                        <a:buClrTx/>
                        <a:buSzTx/>
                        <a:buFont typeface="+mj-lt"/>
                        <a:buNone/>
                        <a:tabLst>
                          <a:tab pos="228600" algn="l"/>
                        </a:tabLst>
                        <a:defRPr/>
                      </a:pPr>
                      <a:r>
                        <a:rPr kumimoji="0" lang="en-US" sz="900" b="1" i="0" u="none" strike="noStrike" kern="1200" cap="none" spc="-30" normalizeH="0" baseline="0" noProof="0">
                          <a:ln>
                            <a:noFill/>
                          </a:ln>
                          <a:gradFill>
                            <a:gsLst>
                              <a:gs pos="9756">
                                <a:schemeClr val="tx1"/>
                              </a:gs>
                              <a:gs pos="28000">
                                <a:schemeClr val="tx1"/>
                              </a:gs>
                            </a:gsLst>
                            <a:lin ang="5400000" scaled="1"/>
                          </a:gradFill>
                          <a:effectLst/>
                          <a:uLnTx/>
                          <a:uFillTx/>
                          <a:latin typeface="+mn-lt"/>
                          <a:ea typeface="+mn-ea"/>
                          <a:cs typeface="Segoe UI Semibold"/>
                        </a:rPr>
                        <a:t>10)</a:t>
                      </a:r>
                      <a:r>
                        <a:rPr kumimoji="0" lang="en-US" sz="900" b="0" i="0" u="none" strike="noStrike" kern="1200" cap="none" spc="-30" normalizeH="0" baseline="0" noProof="0">
                          <a:ln>
                            <a:noFill/>
                          </a:ln>
                          <a:gradFill>
                            <a:gsLst>
                              <a:gs pos="9756">
                                <a:schemeClr val="tx1"/>
                              </a:gs>
                              <a:gs pos="28000">
                                <a:schemeClr val="tx1"/>
                              </a:gs>
                            </a:gsLst>
                            <a:lin ang="5400000" scaled="1"/>
                          </a:gradFill>
                          <a:effectLst/>
                          <a:uLnTx/>
                          <a:uFillTx/>
                          <a:latin typeface="+mn-lt"/>
                          <a:ea typeface="+mn-ea"/>
                          <a:cs typeface="Segoe UI Semibold"/>
                        </a:rPr>
                        <a:t>	</a:t>
                      </a:r>
                      <a:r>
                        <a:rPr kumimoji="0" lang="en-US" sz="900" b="0" i="0" u="none" strike="noStrike" kern="1200" cap="none" spc="-30" normalizeH="0" baseline="0">
                          <a:ln>
                            <a:noFill/>
                          </a:ln>
                          <a:gradFill>
                            <a:gsLst>
                              <a:gs pos="9756">
                                <a:schemeClr val="tx1"/>
                              </a:gs>
                              <a:gs pos="28000">
                                <a:schemeClr val="tx1"/>
                              </a:gs>
                            </a:gsLst>
                            <a:lin ang="5400000" scaled="1"/>
                          </a:gradFill>
                          <a:effectLst/>
                          <a:uLnTx/>
                          <a:uFillTx/>
                          <a:latin typeface="+mn-lt"/>
                          <a:ea typeface="+mn-ea"/>
                          <a:cs typeface="Segoe UI Semibold"/>
                        </a:rPr>
                        <a:t>Linux and OSS DBs on Azure </a:t>
                      </a:r>
                    </a:p>
                  </a:txBody>
                  <a:tcPr marL="45720" marR="81408"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3773019"/>
                  </a:ext>
                </a:extLst>
              </a:tr>
              <a:tr h="179217">
                <a:tc vMerge="1">
                  <a:txBody>
                    <a:bodyPr/>
                    <a:lstStyle/>
                    <a:p>
                      <a:endParaRPr lang="en-US"/>
                    </a:p>
                  </a:txBody>
                  <a:tcPr/>
                </a:tc>
                <a:tc vMerge="1">
                  <a:txBody>
                    <a:bodyPr/>
                    <a:lstStyle/>
                    <a:p>
                      <a:endParaRPr lang="en-US"/>
                    </a:p>
                  </a:txBody>
                  <a:tcPr/>
                </a:tc>
                <a:tc vMerge="1">
                  <a:txBody>
                    <a:bodyPr/>
                    <a:lstStyle/>
                    <a:p>
                      <a:pPr marL="0" lvl="1" indent="0" algn="l" defTabSz="914102" rtl="0" eaLnBrk="1" fontAlgn="base" latinLnBrk="0" hangingPunct="1">
                        <a:lnSpc>
                          <a:spcPct val="90000"/>
                        </a:lnSpc>
                        <a:spcBef>
                          <a:spcPct val="0"/>
                        </a:spcBef>
                        <a:spcAft>
                          <a:spcPct val="0"/>
                        </a:spcAft>
                      </a:pPr>
                      <a:endParaRPr lang="en-US" sz="800" kern="1200">
                        <a:solidFill>
                          <a:sysClr val="windowText" lastClr="000000"/>
                        </a:solidFill>
                        <a:latin typeface="+mn-lt"/>
                        <a:ea typeface="+mn-ea"/>
                        <a:cs typeface="+mn-cs"/>
                      </a:endParaRP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02" rtl="0" eaLnBrk="1" fontAlgn="auto" latinLnBrk="0" hangingPunct="1">
                        <a:lnSpc>
                          <a:spcPct val="100000"/>
                        </a:lnSpc>
                        <a:spcBef>
                          <a:spcPts val="0"/>
                        </a:spcBef>
                        <a:spcAft>
                          <a:spcPts val="200"/>
                        </a:spcAft>
                        <a:buClrTx/>
                        <a:buSzTx/>
                        <a:buFont typeface="+mj-lt"/>
                        <a:buNone/>
                        <a:tabLst>
                          <a:tab pos="228600" algn="l"/>
                        </a:tabLst>
                        <a:defRPr/>
                      </a:pPr>
                      <a:r>
                        <a:rPr kumimoji="0" lang="en-US" sz="900" b="1" i="0" u="none" strike="noStrike" kern="1200" cap="none" spc="-30" normalizeH="0" baseline="0" noProof="0">
                          <a:ln>
                            <a:noFill/>
                          </a:ln>
                          <a:solidFill>
                            <a:srgbClr val="000000"/>
                          </a:solidFill>
                          <a:effectLst/>
                          <a:uLnTx/>
                          <a:uFillTx/>
                          <a:latin typeface="+mn-lt"/>
                          <a:ea typeface="+mn-ea"/>
                          <a:cs typeface="Segoe UI Semibold"/>
                        </a:rPr>
                        <a:t>11)</a:t>
                      </a:r>
                      <a:r>
                        <a:rPr kumimoji="0" lang="en-US" sz="900" b="0" i="0" u="none" strike="noStrike" kern="1200" cap="none" spc="-30" normalizeH="0" baseline="0" noProof="0">
                          <a:ln>
                            <a:noFill/>
                          </a:ln>
                          <a:solidFill>
                            <a:srgbClr val="000000"/>
                          </a:solidFill>
                          <a:effectLst/>
                          <a:uLnTx/>
                          <a:uFillTx/>
                          <a:latin typeface="+mn-lt"/>
                          <a:ea typeface="+mn-ea"/>
                          <a:cs typeface="Segoe UI Semibold"/>
                        </a:rPr>
                        <a:t>	</a:t>
                      </a:r>
                      <a:r>
                        <a:rPr kumimoji="0" lang="en-US" sz="900" b="0" i="0" u="none" strike="noStrike" kern="1200" cap="none" spc="-30" normalizeH="0" baseline="0">
                          <a:ln>
                            <a:noFill/>
                          </a:ln>
                          <a:solidFill>
                            <a:srgbClr val="000000"/>
                          </a:solidFill>
                          <a:effectLst/>
                          <a:uLnTx/>
                          <a:uFillTx/>
                          <a:latin typeface="+mn-lt"/>
                          <a:ea typeface="+mn-ea"/>
                          <a:cs typeface="Segoe UI Semibold"/>
                        </a:rPr>
                        <a:t>SAP on Azure</a:t>
                      </a:r>
                    </a:p>
                  </a:txBody>
                  <a:tcPr marL="45720" marR="81408"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9662552"/>
                  </a:ext>
                </a:extLst>
              </a:tr>
              <a:tr h="179217">
                <a:tc vMerge="1">
                  <a:txBody>
                    <a:bodyPr/>
                    <a:lstStyle/>
                    <a:p>
                      <a:endParaRPr lang="en-US"/>
                    </a:p>
                  </a:txBody>
                  <a:tcPr/>
                </a:tc>
                <a:tc vMerge="1">
                  <a:txBody>
                    <a:bodyPr/>
                    <a:lstStyle/>
                    <a:p>
                      <a:endParaRPr lang="en-US"/>
                    </a:p>
                  </a:txBody>
                  <a:tcPr/>
                </a:tc>
                <a:tc vMerge="1">
                  <a:txBody>
                    <a:bodyPr/>
                    <a:lstStyle/>
                    <a:p>
                      <a:pPr marL="0" lvl="1" indent="0" algn="l" defTabSz="914102" rtl="0" eaLnBrk="1" fontAlgn="base" latinLnBrk="0" hangingPunct="1">
                        <a:lnSpc>
                          <a:spcPct val="90000"/>
                        </a:lnSpc>
                        <a:spcBef>
                          <a:spcPct val="0"/>
                        </a:spcBef>
                        <a:spcAft>
                          <a:spcPct val="0"/>
                        </a:spcAft>
                      </a:pPr>
                      <a:endParaRPr lang="en-US" sz="800" kern="1200">
                        <a:solidFill>
                          <a:sysClr val="windowText" lastClr="000000"/>
                        </a:solidFill>
                        <a:latin typeface="+mn-lt"/>
                        <a:ea typeface="+mn-ea"/>
                        <a:cs typeface="+mn-cs"/>
                      </a:endParaRP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02" rtl="0" eaLnBrk="1" fontAlgn="auto" latinLnBrk="0" hangingPunct="1">
                        <a:lnSpc>
                          <a:spcPct val="100000"/>
                        </a:lnSpc>
                        <a:spcBef>
                          <a:spcPts val="0"/>
                        </a:spcBef>
                        <a:spcAft>
                          <a:spcPts val="200"/>
                        </a:spcAft>
                        <a:buClrTx/>
                        <a:buSzTx/>
                        <a:buFont typeface="+mj-lt"/>
                        <a:buNone/>
                        <a:tabLst>
                          <a:tab pos="228600" algn="l"/>
                        </a:tabLst>
                        <a:defRPr/>
                      </a:pPr>
                      <a:r>
                        <a:rPr kumimoji="0" lang="en-US" sz="900" b="1" i="0" u="none" strike="noStrike" kern="1200" cap="none" spc="-30" normalizeH="0" baseline="0" noProof="0">
                          <a:ln>
                            <a:noFill/>
                          </a:ln>
                          <a:solidFill>
                            <a:srgbClr val="000000"/>
                          </a:solidFill>
                          <a:effectLst/>
                          <a:uLnTx/>
                          <a:uFillTx/>
                          <a:latin typeface="+mn-lt"/>
                          <a:ea typeface="+mn-ea"/>
                          <a:cs typeface="Segoe UI Semibold"/>
                        </a:rPr>
                        <a:t>12)</a:t>
                      </a:r>
                      <a:r>
                        <a:rPr kumimoji="0" lang="en-US" sz="900" b="0" i="0" u="none" strike="noStrike" kern="1200" cap="none" spc="-30" normalizeH="0" baseline="0" noProof="0">
                          <a:ln>
                            <a:noFill/>
                          </a:ln>
                          <a:solidFill>
                            <a:srgbClr val="000000"/>
                          </a:solidFill>
                          <a:effectLst/>
                          <a:uLnTx/>
                          <a:uFillTx/>
                          <a:latin typeface="+mn-lt"/>
                          <a:ea typeface="+mn-ea"/>
                          <a:cs typeface="Segoe UI Semibold"/>
                        </a:rPr>
                        <a:t>	</a:t>
                      </a:r>
                      <a:r>
                        <a:rPr kumimoji="0" lang="en-US" sz="900" b="0" i="0" u="none" strike="noStrike" kern="1200" cap="none" spc="-30" normalizeH="0" baseline="0">
                          <a:ln>
                            <a:noFill/>
                          </a:ln>
                          <a:solidFill>
                            <a:srgbClr val="000000"/>
                          </a:solidFill>
                          <a:effectLst/>
                          <a:uLnTx/>
                          <a:uFillTx/>
                          <a:latin typeface="+mn-lt"/>
                          <a:ea typeface="+mn-ea"/>
                          <a:cs typeface="Segoe UI Semibold"/>
                        </a:rPr>
                        <a:t>Windows Virtual Desktop (WVD)</a:t>
                      </a:r>
                    </a:p>
                  </a:txBody>
                  <a:tcPr marL="45720" marR="81408"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6497436"/>
                  </a:ext>
                </a:extLst>
              </a:tr>
              <a:tr h="179217">
                <a:tc vMerge="1">
                  <a:txBody>
                    <a:bodyPr/>
                    <a:lstStyle/>
                    <a:p>
                      <a:endParaRPr lang="en-US"/>
                    </a:p>
                  </a:txBody>
                  <a:tcPr/>
                </a:tc>
                <a:tc vMerge="1">
                  <a:txBody>
                    <a:bodyPr/>
                    <a:lstStyle/>
                    <a:p>
                      <a:endParaRPr lang="en-US"/>
                    </a:p>
                  </a:txBody>
                  <a:tcPr/>
                </a:tc>
                <a:tc vMerge="1">
                  <a:txBody>
                    <a:bodyPr/>
                    <a:lstStyle/>
                    <a:p>
                      <a:pPr marL="0" lvl="1" indent="0" algn="l" defTabSz="914102" rtl="0" eaLnBrk="1" fontAlgn="base" latinLnBrk="0" hangingPunct="1">
                        <a:lnSpc>
                          <a:spcPct val="90000"/>
                        </a:lnSpc>
                        <a:spcBef>
                          <a:spcPct val="0"/>
                        </a:spcBef>
                        <a:spcAft>
                          <a:spcPct val="0"/>
                        </a:spcAft>
                      </a:pPr>
                      <a:endParaRPr lang="en-US" sz="800" kern="1200">
                        <a:solidFill>
                          <a:sysClr val="windowText" lastClr="000000"/>
                        </a:solidFill>
                        <a:latin typeface="+mn-lt"/>
                        <a:ea typeface="+mn-ea"/>
                        <a:cs typeface="+mn-cs"/>
                      </a:endParaRP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02" rtl="0" eaLnBrk="1" fontAlgn="auto" latinLnBrk="0" hangingPunct="1">
                        <a:lnSpc>
                          <a:spcPct val="100000"/>
                        </a:lnSpc>
                        <a:spcBef>
                          <a:spcPts val="0"/>
                        </a:spcBef>
                        <a:spcAft>
                          <a:spcPts val="200"/>
                        </a:spcAft>
                        <a:buClrTx/>
                        <a:buSzTx/>
                        <a:buFont typeface="+mj-lt"/>
                        <a:buNone/>
                        <a:tabLst>
                          <a:tab pos="228600" algn="l"/>
                        </a:tabLst>
                        <a:defRPr/>
                      </a:pPr>
                      <a:r>
                        <a:rPr kumimoji="0" lang="en-US" sz="900" b="1" i="0" u="none" strike="noStrike" kern="1200" cap="none" spc="-30" normalizeH="0" baseline="0" noProof="0">
                          <a:ln>
                            <a:noFill/>
                          </a:ln>
                          <a:solidFill>
                            <a:srgbClr val="000000"/>
                          </a:solidFill>
                          <a:effectLst/>
                          <a:uLnTx/>
                          <a:uFillTx/>
                          <a:latin typeface="+mn-lt"/>
                          <a:ea typeface="+mn-ea"/>
                          <a:cs typeface="Segoe UI Semibold"/>
                        </a:rPr>
                        <a:t>13)</a:t>
                      </a:r>
                      <a:r>
                        <a:rPr kumimoji="0" lang="en-US" sz="900" b="0" i="0" u="none" strike="noStrike" kern="1200" cap="none" spc="-30" normalizeH="0" baseline="0" noProof="0">
                          <a:ln>
                            <a:noFill/>
                          </a:ln>
                          <a:solidFill>
                            <a:srgbClr val="000000"/>
                          </a:solidFill>
                          <a:effectLst/>
                          <a:uLnTx/>
                          <a:uFillTx/>
                          <a:latin typeface="+mn-lt"/>
                          <a:ea typeface="+mn-ea"/>
                          <a:cs typeface="Segoe UI Semibold"/>
                        </a:rPr>
                        <a:t>	</a:t>
                      </a:r>
                      <a:r>
                        <a:rPr kumimoji="0" lang="en-US" sz="900" b="0" i="0" u="none" strike="noStrike" kern="1200" cap="none" spc="-30" normalizeH="0" baseline="0">
                          <a:ln>
                            <a:noFill/>
                          </a:ln>
                          <a:solidFill>
                            <a:srgbClr val="000000"/>
                          </a:solidFill>
                          <a:effectLst/>
                          <a:uLnTx/>
                          <a:uFillTx/>
                          <a:latin typeface="+mn-lt"/>
                          <a:ea typeface="+mn-ea"/>
                          <a:cs typeface="Segoe UI Semibold"/>
                        </a:rPr>
                        <a:t>Hybrid Cloud Solutions </a:t>
                      </a:r>
                    </a:p>
                  </a:txBody>
                  <a:tcPr marL="45720" marR="81408"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7105535"/>
                  </a:ext>
                </a:extLst>
              </a:tr>
              <a:tr h="179217">
                <a:tc vMerge="1">
                  <a:txBody>
                    <a:bodyPr/>
                    <a:lstStyle/>
                    <a:p>
                      <a:endParaRPr lang="en-US"/>
                    </a:p>
                  </a:txBody>
                  <a:tcPr/>
                </a:tc>
                <a:tc vMerge="1">
                  <a:txBody>
                    <a:bodyPr/>
                    <a:lstStyle/>
                    <a:p>
                      <a:endParaRPr lang="en-US"/>
                    </a:p>
                  </a:txBody>
                  <a:tcPr/>
                </a:tc>
                <a:tc rowSpan="3">
                  <a:txBody>
                    <a:bodyPr/>
                    <a:lstStyle/>
                    <a:p>
                      <a:pPr marL="0" lvl="1" indent="0" algn="l" defTabSz="914102" rtl="0" eaLnBrk="1" fontAlgn="base" latinLnBrk="0" hangingPunct="1">
                        <a:lnSpc>
                          <a:spcPct val="90000"/>
                        </a:lnSpc>
                        <a:spcBef>
                          <a:spcPct val="0"/>
                        </a:spcBef>
                        <a:spcAft>
                          <a:spcPct val="0"/>
                        </a:spcAft>
                      </a:pPr>
                      <a:r>
                        <a:rPr kumimoji="0" lang="en-US" sz="1000" b="1" i="0" u="none" strike="noStrike" kern="1200" cap="none" spc="-30" normalizeH="0" baseline="0">
                          <a:ln>
                            <a:noFill/>
                          </a:ln>
                          <a:gradFill>
                            <a:gsLst>
                              <a:gs pos="9756">
                                <a:schemeClr val="tx1"/>
                              </a:gs>
                              <a:gs pos="28000">
                                <a:schemeClr val="tx1"/>
                              </a:gs>
                            </a:gsLst>
                            <a:lin ang="5400000" scaled="1"/>
                          </a:gradFill>
                          <a:effectLst/>
                          <a:uLnTx/>
                          <a:uFillTx/>
                          <a:latin typeface="Segoe UI Semibold"/>
                          <a:ea typeface="+mn-ea"/>
                          <a:cs typeface="Segoe UI Semibold"/>
                        </a:rPr>
                        <a:t>Innovate with new apps and modernize existing apps</a:t>
                      </a:r>
                    </a:p>
                  </a:txBody>
                  <a:tcPr marL="45720" marR="45720"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02" rtl="0" eaLnBrk="1" fontAlgn="auto" latinLnBrk="0" hangingPunct="1">
                        <a:lnSpc>
                          <a:spcPct val="100000"/>
                        </a:lnSpc>
                        <a:spcBef>
                          <a:spcPts val="0"/>
                        </a:spcBef>
                        <a:spcAft>
                          <a:spcPts val="200"/>
                        </a:spcAft>
                        <a:buClrTx/>
                        <a:buSzTx/>
                        <a:buFont typeface="+mj-lt"/>
                        <a:buNone/>
                        <a:tabLst>
                          <a:tab pos="228600" algn="l"/>
                        </a:tabLst>
                        <a:defRPr/>
                      </a:pPr>
                      <a:r>
                        <a:rPr kumimoji="0" lang="en-US" sz="900" b="1" i="0" u="none" strike="noStrike" kern="1200" cap="none" spc="-30" normalizeH="0" baseline="0" noProof="0">
                          <a:ln>
                            <a:noFill/>
                          </a:ln>
                          <a:solidFill>
                            <a:srgbClr val="000000"/>
                          </a:solidFill>
                          <a:effectLst/>
                          <a:uLnTx/>
                          <a:uFillTx/>
                          <a:latin typeface="+mn-lt"/>
                          <a:ea typeface="+mn-ea"/>
                          <a:cs typeface="Segoe UI Semibold"/>
                        </a:rPr>
                        <a:t>14)</a:t>
                      </a:r>
                      <a:r>
                        <a:rPr kumimoji="0" lang="en-US" sz="900" b="0" i="0" u="none" strike="noStrike" kern="1200" cap="none" spc="-30" normalizeH="0" baseline="0" noProof="0">
                          <a:ln>
                            <a:noFill/>
                          </a:ln>
                          <a:solidFill>
                            <a:srgbClr val="000000"/>
                          </a:solidFill>
                          <a:effectLst/>
                          <a:uLnTx/>
                          <a:uFillTx/>
                          <a:latin typeface="+mn-lt"/>
                          <a:ea typeface="+mn-ea"/>
                          <a:cs typeface="Segoe UI Semibold"/>
                        </a:rPr>
                        <a:t>	</a:t>
                      </a:r>
                      <a:r>
                        <a:rPr kumimoji="0" lang="en-US" sz="900" b="0" i="0" u="none" strike="noStrike" kern="1200" cap="none" spc="-30" normalizeH="0" baseline="0">
                          <a:ln>
                            <a:noFill/>
                          </a:ln>
                          <a:solidFill>
                            <a:srgbClr val="000000"/>
                          </a:solidFill>
                          <a:effectLst/>
                          <a:uLnTx/>
                          <a:uFillTx/>
                          <a:latin typeface="+mn-lt"/>
                          <a:ea typeface="+mn-ea"/>
                          <a:cs typeface="Segoe UI Semibold"/>
                        </a:rPr>
                        <a:t>Analytics &amp; AI</a:t>
                      </a:r>
                    </a:p>
                  </a:txBody>
                  <a:tcPr marL="45720" marR="81408"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4818033"/>
                  </a:ext>
                </a:extLst>
              </a:tr>
              <a:tr h="201073">
                <a:tc vMerge="1">
                  <a:txBody>
                    <a:bodyPr/>
                    <a:lstStyle/>
                    <a:p>
                      <a:endParaRPr lang="en-US"/>
                    </a:p>
                  </a:txBody>
                  <a:tcPr/>
                </a:tc>
                <a:tc vMerge="1">
                  <a:txBody>
                    <a:bodyPr/>
                    <a:lstStyle/>
                    <a:p>
                      <a:endParaRPr lang="en-US"/>
                    </a:p>
                  </a:txBody>
                  <a:tcPr/>
                </a:tc>
                <a:tc vMerge="1">
                  <a:txBody>
                    <a:bodyPr/>
                    <a:lstStyle/>
                    <a:p>
                      <a:pPr marL="0" lvl="1" indent="0" algn="l" defTabSz="914102" rtl="0" eaLnBrk="1" fontAlgn="base" latinLnBrk="0" hangingPunct="1">
                        <a:lnSpc>
                          <a:spcPct val="90000"/>
                        </a:lnSpc>
                        <a:spcBef>
                          <a:spcPct val="0"/>
                        </a:spcBef>
                        <a:spcAft>
                          <a:spcPct val="0"/>
                        </a:spcAft>
                      </a:pPr>
                      <a:endParaRPr lang="en-US" sz="1400">
                        <a:solidFill>
                          <a:sysClr val="windowText" lastClr="000000"/>
                        </a:solidFill>
                      </a:endParaRP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8600" marR="0" lvl="0" indent="-228600" algn="l" defTabSz="914102" rtl="0" eaLnBrk="1" fontAlgn="auto" latinLnBrk="0" hangingPunct="1">
                        <a:lnSpc>
                          <a:spcPct val="100000"/>
                        </a:lnSpc>
                        <a:spcBef>
                          <a:spcPts val="0"/>
                        </a:spcBef>
                        <a:spcAft>
                          <a:spcPts val="200"/>
                        </a:spcAft>
                        <a:buClrTx/>
                        <a:buSzTx/>
                        <a:buFont typeface="+mj-lt"/>
                        <a:buNone/>
                        <a:tabLst>
                          <a:tab pos="228600" algn="l"/>
                        </a:tabLst>
                        <a:defRPr/>
                      </a:pPr>
                      <a:r>
                        <a:rPr kumimoji="0" lang="en-US" sz="900" b="1" i="0" u="none" strike="noStrike" kern="1200" cap="none" spc="-30" normalizeH="0" baseline="0" noProof="0">
                          <a:ln>
                            <a:noFill/>
                          </a:ln>
                          <a:gradFill>
                            <a:gsLst>
                              <a:gs pos="9756">
                                <a:schemeClr val="tx1"/>
                              </a:gs>
                              <a:gs pos="28000">
                                <a:schemeClr val="tx1"/>
                              </a:gs>
                            </a:gsLst>
                            <a:lin ang="5400000" scaled="1"/>
                          </a:gradFill>
                          <a:effectLst/>
                          <a:uLnTx/>
                          <a:uFillTx/>
                          <a:latin typeface="+mn-lt"/>
                          <a:ea typeface="+mn-ea"/>
                          <a:cs typeface="Segoe UI Semibold"/>
                        </a:rPr>
                        <a:t>15)</a:t>
                      </a:r>
                      <a:r>
                        <a:rPr kumimoji="0" lang="en-US" sz="900" b="0" i="0" u="none" strike="noStrike" kern="1200" cap="none" spc="-30" normalizeH="0" baseline="0" noProof="0">
                          <a:ln>
                            <a:noFill/>
                          </a:ln>
                          <a:gradFill>
                            <a:gsLst>
                              <a:gs pos="9756">
                                <a:schemeClr val="tx1"/>
                              </a:gs>
                              <a:gs pos="28000">
                                <a:schemeClr val="tx1"/>
                              </a:gs>
                            </a:gsLst>
                            <a:lin ang="5400000" scaled="1"/>
                          </a:gradFill>
                          <a:effectLst/>
                          <a:uLnTx/>
                          <a:uFillTx/>
                          <a:latin typeface="+mn-lt"/>
                          <a:ea typeface="+mn-ea"/>
                          <a:cs typeface="Segoe UI Semibold"/>
                        </a:rPr>
                        <a:t>	</a:t>
                      </a:r>
                      <a:r>
                        <a:rPr kumimoji="0" lang="en-US" sz="900" b="0" i="0" u="none" strike="noStrike" kern="1200" cap="none" spc="-30" normalizeH="0" baseline="0">
                          <a:ln>
                            <a:noFill/>
                          </a:ln>
                          <a:gradFill>
                            <a:gsLst>
                              <a:gs pos="9756">
                                <a:schemeClr val="tx1"/>
                              </a:gs>
                              <a:gs pos="28000">
                                <a:schemeClr val="tx1"/>
                              </a:gs>
                            </a:gsLst>
                            <a:lin ang="5400000" scaled="1"/>
                          </a:gradFill>
                          <a:effectLst/>
                          <a:uLnTx/>
                          <a:uFillTx/>
                          <a:latin typeface="+mn-lt"/>
                          <a:ea typeface="+mn-ea"/>
                          <a:cs typeface="Segoe UI Semibold"/>
                        </a:rPr>
                        <a:t>Modernize .Net Apps with App Service, Azure SQL DB </a:t>
                      </a:r>
                    </a:p>
                  </a:txBody>
                  <a:tcPr marL="45720" marR="81408"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8269094"/>
                  </a:ext>
                </a:extLst>
              </a:tr>
              <a:tr h="275422">
                <a:tc vMerge="1">
                  <a:txBody>
                    <a:bodyPr/>
                    <a:lstStyle/>
                    <a:p>
                      <a:endParaRPr lang="en-US"/>
                    </a:p>
                  </a:txBody>
                  <a:tcPr/>
                </a:tc>
                <a:tc vMerge="1">
                  <a:txBody>
                    <a:bodyPr/>
                    <a:lstStyle/>
                    <a:p>
                      <a:endParaRPr lang="en-US"/>
                    </a:p>
                  </a:txBody>
                  <a:tcPr/>
                </a:tc>
                <a:tc vMerge="1">
                  <a:txBody>
                    <a:bodyPr/>
                    <a:lstStyle/>
                    <a:p>
                      <a:pPr marL="0" lvl="1" indent="0" algn="l" defTabSz="914102" rtl="0" eaLnBrk="1" fontAlgn="base" latinLnBrk="0" hangingPunct="1">
                        <a:lnSpc>
                          <a:spcPct val="90000"/>
                        </a:lnSpc>
                        <a:spcBef>
                          <a:spcPct val="0"/>
                        </a:spcBef>
                        <a:spcAft>
                          <a:spcPct val="0"/>
                        </a:spcAft>
                      </a:pPr>
                      <a:endParaRPr lang="en-US" sz="1400">
                        <a:solidFill>
                          <a:sysClr val="windowText" lastClr="000000"/>
                        </a:solidFill>
                      </a:endParaRP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8600" marR="0" lvl="0" indent="-228600" algn="l" defTabSz="914102" rtl="0" eaLnBrk="1" fontAlgn="auto" latinLnBrk="0" hangingPunct="1">
                        <a:lnSpc>
                          <a:spcPct val="100000"/>
                        </a:lnSpc>
                        <a:spcBef>
                          <a:spcPts val="0"/>
                        </a:spcBef>
                        <a:spcAft>
                          <a:spcPts val="200"/>
                        </a:spcAft>
                        <a:buClrTx/>
                        <a:buSzTx/>
                        <a:buFont typeface="+mj-lt"/>
                        <a:buNone/>
                        <a:tabLst>
                          <a:tab pos="228600" algn="l"/>
                        </a:tabLst>
                        <a:defRPr/>
                      </a:pPr>
                      <a:r>
                        <a:rPr kumimoji="0" lang="en-US" sz="900" b="1" i="0" u="none" strike="noStrike" kern="1200" cap="none" spc="-30" normalizeH="0" baseline="0" noProof="0">
                          <a:ln>
                            <a:noFill/>
                          </a:ln>
                          <a:solidFill>
                            <a:srgbClr val="000000"/>
                          </a:solidFill>
                          <a:effectLst/>
                          <a:uLnTx/>
                          <a:uFillTx/>
                          <a:latin typeface="+mn-lt"/>
                          <a:ea typeface="+mn-ea"/>
                          <a:cs typeface="Segoe UI Semibold"/>
                        </a:rPr>
                        <a:t>16) </a:t>
                      </a:r>
                      <a:r>
                        <a:rPr kumimoji="0" lang="en-US" sz="900" b="0" i="0" u="none" strike="noStrike" kern="1200" cap="none" spc="-30" normalizeH="0" baseline="0" noProof="0">
                          <a:ln>
                            <a:noFill/>
                          </a:ln>
                          <a:solidFill>
                            <a:srgbClr val="000000"/>
                          </a:solidFill>
                          <a:effectLst/>
                          <a:uLnTx/>
                          <a:uFillTx/>
                          <a:latin typeface="+mn-lt"/>
                          <a:ea typeface="+mn-ea"/>
                          <a:cs typeface="Segoe UI Semibold"/>
                        </a:rPr>
                        <a:t>	</a:t>
                      </a:r>
                      <a:r>
                        <a:rPr kumimoji="0" lang="en-US" sz="900" b="0" i="0" u="none" strike="noStrike" kern="1200" cap="none" spc="-30" normalizeH="0" baseline="0">
                          <a:ln>
                            <a:noFill/>
                          </a:ln>
                          <a:solidFill>
                            <a:srgbClr val="000000"/>
                          </a:solidFill>
                          <a:effectLst/>
                          <a:uLnTx/>
                          <a:uFillTx/>
                          <a:latin typeface="+mn-lt"/>
                          <a:ea typeface="+mn-ea"/>
                          <a:cs typeface="Segoe UI Semibold"/>
                        </a:rPr>
                        <a:t>Cloud Native apps with AI, Kubernetes, Azure Cosmos DB / PostgreSQL</a:t>
                      </a:r>
                    </a:p>
                  </a:txBody>
                  <a:tcPr marL="45720" marR="81408"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867035"/>
                  </a:ext>
                </a:extLst>
              </a:tr>
              <a:tr h="179217">
                <a:tc vMerge="1">
                  <a:txBody>
                    <a:bodyPr/>
                    <a:lstStyle/>
                    <a:p>
                      <a:endParaRPr lang="en-US"/>
                    </a:p>
                  </a:txBody>
                  <a:tcPr/>
                </a:tc>
                <a:tc vMerge="1">
                  <a:txBody>
                    <a:bodyPr/>
                    <a:lstStyle/>
                    <a:p>
                      <a:endParaRPr lang="en-US"/>
                    </a:p>
                  </a:txBody>
                  <a:tcPr/>
                </a:tc>
                <a:tc rowSpan="2">
                  <a:txBody>
                    <a:bodyPr/>
                    <a:lstStyle/>
                    <a:p>
                      <a:pPr marL="0" lvl="1" indent="0" algn="l" defTabSz="914102" rtl="0" eaLnBrk="1" fontAlgn="base" latinLnBrk="0" hangingPunct="1">
                        <a:lnSpc>
                          <a:spcPct val="90000"/>
                        </a:lnSpc>
                        <a:spcBef>
                          <a:spcPct val="0"/>
                        </a:spcBef>
                        <a:spcAft>
                          <a:spcPct val="0"/>
                        </a:spcAft>
                      </a:pPr>
                      <a:r>
                        <a:rPr kumimoji="0" lang="en-US" sz="1000" b="1" i="0" u="none" strike="noStrike" kern="1200" cap="none" spc="-30" normalizeH="0" baseline="0">
                          <a:ln>
                            <a:noFill/>
                          </a:ln>
                          <a:gradFill>
                            <a:gsLst>
                              <a:gs pos="9756">
                                <a:schemeClr val="tx1"/>
                              </a:gs>
                              <a:gs pos="28000">
                                <a:schemeClr val="tx1"/>
                              </a:gs>
                            </a:gsLst>
                            <a:lin ang="5400000" scaled="1"/>
                          </a:gradFill>
                          <a:effectLst/>
                          <a:uLnTx/>
                          <a:uFillTx/>
                          <a:latin typeface="Segoe UI Semibold"/>
                          <a:ea typeface="+mn-ea"/>
                          <a:cs typeface="Segoe UI Semibold"/>
                        </a:rPr>
                        <a:t>Enable customers for successful cloud use</a:t>
                      </a:r>
                    </a:p>
                  </a:txBody>
                  <a:tcPr marL="45720" marR="45720"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02" rtl="0" eaLnBrk="1" fontAlgn="auto" latinLnBrk="0" hangingPunct="1">
                        <a:lnSpc>
                          <a:spcPct val="100000"/>
                        </a:lnSpc>
                        <a:spcBef>
                          <a:spcPts val="0"/>
                        </a:spcBef>
                        <a:spcAft>
                          <a:spcPts val="200"/>
                        </a:spcAft>
                        <a:buClrTx/>
                        <a:buSzTx/>
                        <a:buFont typeface="+mj-lt"/>
                        <a:buNone/>
                        <a:tabLst>
                          <a:tab pos="228600" algn="l"/>
                        </a:tabLst>
                        <a:defRPr/>
                      </a:pPr>
                      <a:r>
                        <a:rPr kumimoji="0" lang="en-US" sz="900" b="1" i="0" u="none" strike="noStrike" kern="1200" cap="none" spc="-30" normalizeH="0" baseline="0" noProof="0">
                          <a:ln>
                            <a:noFill/>
                          </a:ln>
                          <a:solidFill>
                            <a:srgbClr val="000000"/>
                          </a:solidFill>
                          <a:effectLst/>
                          <a:uLnTx/>
                          <a:uFillTx/>
                          <a:latin typeface="+mn-lt"/>
                          <a:ea typeface="+mn-ea"/>
                          <a:cs typeface="Segoe UI Semibold"/>
                        </a:rPr>
                        <a:t>17)</a:t>
                      </a:r>
                      <a:r>
                        <a:rPr kumimoji="0" lang="en-US" sz="900" b="0" i="0" u="none" strike="noStrike" kern="1200" cap="none" spc="-30" normalizeH="0" baseline="0" noProof="0">
                          <a:ln>
                            <a:noFill/>
                          </a:ln>
                          <a:solidFill>
                            <a:srgbClr val="000000"/>
                          </a:solidFill>
                          <a:effectLst/>
                          <a:uLnTx/>
                          <a:uFillTx/>
                          <a:latin typeface="+mn-lt"/>
                          <a:ea typeface="+mn-ea"/>
                          <a:cs typeface="Segoe UI Semibold"/>
                        </a:rPr>
                        <a:t>	</a:t>
                      </a:r>
                      <a:r>
                        <a:rPr kumimoji="0" lang="en-US" sz="900" b="0" i="0" u="none" strike="noStrike" kern="1200" cap="none" spc="-30" normalizeH="0" baseline="0">
                          <a:ln>
                            <a:noFill/>
                          </a:ln>
                          <a:solidFill>
                            <a:srgbClr val="000000"/>
                          </a:solidFill>
                          <a:effectLst/>
                          <a:uLnTx/>
                          <a:uFillTx/>
                          <a:latin typeface="+mn-lt"/>
                          <a:ea typeface="+mn-ea"/>
                          <a:cs typeface="Segoe UI Semibold"/>
                        </a:rPr>
                        <a:t>Developer engagement</a:t>
                      </a:r>
                    </a:p>
                  </a:txBody>
                  <a:tcPr marL="45720" marR="81408"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548158"/>
                  </a:ext>
                </a:extLst>
              </a:tr>
              <a:tr h="201073">
                <a:tc vMerge="1">
                  <a:txBody>
                    <a:bodyPr/>
                    <a:lstStyle/>
                    <a:p>
                      <a:endParaRPr lang="en-US"/>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endParaRPr lang="en-US"/>
                    </a:p>
                  </a:txBody>
                  <a:tcPr>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alpha val="67000"/>
                      </a:schemeClr>
                    </a:solidFill>
                  </a:tcPr>
                </a:tc>
                <a:tc vMerge="1">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marL="0" lvl="1" indent="0" algn="l" defTabSz="914102" rtl="0" eaLnBrk="1" fontAlgn="base" latinLnBrk="0" hangingPunct="1">
                        <a:lnSpc>
                          <a:spcPct val="90000"/>
                        </a:lnSpc>
                        <a:spcBef>
                          <a:spcPct val="0"/>
                        </a:spcBef>
                        <a:spcAft>
                          <a:spcPct val="0"/>
                        </a:spcAft>
                      </a:pPr>
                      <a:endParaRPr lang="en-US" sz="800" kern="1200">
                        <a:solidFill>
                          <a:sysClr val="windowText" lastClr="000000"/>
                        </a:solidFill>
                        <a:latin typeface="+mn-lt"/>
                        <a:ea typeface="+mn-ea"/>
                        <a:cs typeface="+mn-cs"/>
                      </a:endParaRP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02" rtl="0" eaLnBrk="1" fontAlgn="auto" latinLnBrk="0" hangingPunct="1">
                        <a:lnSpc>
                          <a:spcPct val="100000"/>
                        </a:lnSpc>
                        <a:spcBef>
                          <a:spcPts val="0"/>
                        </a:spcBef>
                        <a:spcAft>
                          <a:spcPts val="200"/>
                        </a:spcAft>
                        <a:buClrTx/>
                        <a:buSzTx/>
                        <a:buFont typeface="+mj-lt"/>
                        <a:buNone/>
                        <a:tabLst>
                          <a:tab pos="228600" algn="l"/>
                        </a:tabLst>
                        <a:defRPr/>
                      </a:pPr>
                      <a:r>
                        <a:rPr kumimoji="0" lang="en-US" sz="900" b="1" i="0" u="none" strike="noStrike" kern="1200" cap="none" spc="-30" normalizeH="0" baseline="0" noProof="0">
                          <a:ln>
                            <a:noFill/>
                          </a:ln>
                          <a:gradFill>
                            <a:gsLst>
                              <a:gs pos="9756">
                                <a:schemeClr val="tx1"/>
                              </a:gs>
                              <a:gs pos="28000">
                                <a:schemeClr val="tx1"/>
                              </a:gs>
                            </a:gsLst>
                            <a:lin ang="5400000" scaled="1"/>
                          </a:gradFill>
                          <a:effectLst/>
                          <a:uLnTx/>
                          <a:uFillTx/>
                          <a:latin typeface="+mn-lt"/>
                          <a:ea typeface="+mn-ea"/>
                          <a:cs typeface="Segoe UI Semibold"/>
                        </a:rPr>
                        <a:t>18)</a:t>
                      </a:r>
                      <a:r>
                        <a:rPr kumimoji="0" lang="en-US" sz="900" b="0" i="0" u="none" strike="noStrike" kern="1200" cap="none" spc="-30" normalizeH="0" baseline="0" noProof="0">
                          <a:ln>
                            <a:noFill/>
                          </a:ln>
                          <a:gradFill>
                            <a:gsLst>
                              <a:gs pos="9756">
                                <a:schemeClr val="tx1"/>
                              </a:gs>
                              <a:gs pos="28000">
                                <a:schemeClr val="tx1"/>
                              </a:gs>
                            </a:gsLst>
                            <a:lin ang="5400000" scaled="1"/>
                          </a:gradFill>
                          <a:effectLst/>
                          <a:uLnTx/>
                          <a:uFillTx/>
                          <a:latin typeface="+mn-lt"/>
                          <a:ea typeface="+mn-ea"/>
                          <a:cs typeface="Segoe UI Semibold"/>
                        </a:rPr>
                        <a:t>	</a:t>
                      </a:r>
                      <a:r>
                        <a:rPr kumimoji="0" lang="en-US" sz="900" b="0" i="0" u="none" strike="noStrike" kern="1200" cap="none" spc="-30" normalizeH="0" baseline="0">
                          <a:ln>
                            <a:noFill/>
                          </a:ln>
                          <a:gradFill>
                            <a:gsLst>
                              <a:gs pos="9756">
                                <a:schemeClr val="tx1"/>
                              </a:gs>
                              <a:gs pos="28000">
                                <a:schemeClr val="tx1"/>
                              </a:gs>
                            </a:gsLst>
                            <a:lin ang="5400000" scaled="1"/>
                          </a:gradFill>
                          <a:effectLst/>
                          <a:uLnTx/>
                          <a:uFillTx/>
                          <a:latin typeface="+mn-lt"/>
                          <a:ea typeface="+mn-ea"/>
                          <a:cs typeface="Segoe UI Semibold"/>
                        </a:rPr>
                        <a:t>DevOps with GitHub</a:t>
                      </a:r>
                    </a:p>
                  </a:txBody>
                  <a:tcPr marL="45720" marR="81408"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1436662"/>
                  </a:ext>
                </a:extLst>
              </a:tr>
              <a:tr h="201073">
                <a:tc vMerge="1">
                  <a:txBody>
                    <a:bodyPr/>
                    <a:lstStyle/>
                    <a:p>
                      <a:endParaRPr lang="en-US"/>
                    </a:p>
                  </a:txBody>
                  <a:tcPr/>
                </a:tc>
                <a:tc vMerge="1">
                  <a:txBody>
                    <a:bodyPr/>
                    <a:lstStyle/>
                    <a:p>
                      <a:endParaRPr lang="en-US"/>
                    </a:p>
                  </a:txBody>
                  <a:tcPr/>
                </a:tc>
                <a:tc rowSpan="2">
                  <a:txBody>
                    <a:bodyPr/>
                    <a:lstStyle/>
                    <a:p>
                      <a:pPr marL="0" lvl="1" indent="0" algn="l" defTabSz="914102" rtl="0" eaLnBrk="1" fontAlgn="base" latinLnBrk="0" hangingPunct="1">
                        <a:lnSpc>
                          <a:spcPct val="90000"/>
                        </a:lnSpc>
                        <a:spcBef>
                          <a:spcPct val="0"/>
                        </a:spcBef>
                        <a:spcAft>
                          <a:spcPct val="0"/>
                        </a:spcAft>
                      </a:pPr>
                      <a:r>
                        <a:rPr kumimoji="0" lang="en-US" sz="1000" b="1" i="0" u="none" strike="noStrike" kern="1200" cap="none" spc="-30" normalizeH="0" baseline="0">
                          <a:ln>
                            <a:noFill/>
                          </a:ln>
                          <a:gradFill>
                            <a:gsLst>
                              <a:gs pos="9756">
                                <a:schemeClr val="tx1"/>
                              </a:gs>
                              <a:gs pos="28000">
                                <a:schemeClr val="tx1"/>
                              </a:gs>
                            </a:gsLst>
                            <a:lin ang="5400000" scaled="1"/>
                          </a:gradFill>
                          <a:effectLst/>
                          <a:uLnTx/>
                          <a:uFillTx/>
                          <a:latin typeface="Segoe UI Semibold"/>
                          <a:ea typeface="+mn-ea"/>
                          <a:cs typeface="Segoe UI Semibold"/>
                        </a:rPr>
                        <a:t>Deliver unique, specialized solutions, focusing on Enterprise customers</a:t>
                      </a:r>
                    </a:p>
                  </a:txBody>
                  <a:tcPr marL="45720" marR="45720"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02" rtl="0" eaLnBrk="1" fontAlgn="auto" latinLnBrk="0" hangingPunct="1">
                        <a:lnSpc>
                          <a:spcPct val="100000"/>
                        </a:lnSpc>
                        <a:spcBef>
                          <a:spcPts val="0"/>
                        </a:spcBef>
                        <a:spcAft>
                          <a:spcPts val="200"/>
                        </a:spcAft>
                        <a:buClrTx/>
                        <a:buSzTx/>
                        <a:buFont typeface="+mj-lt"/>
                        <a:buNone/>
                        <a:tabLst>
                          <a:tab pos="630238" algn="l"/>
                        </a:tabLst>
                        <a:defRPr/>
                      </a:pPr>
                      <a:r>
                        <a:rPr kumimoji="0" lang="en-US" sz="900" b="0" i="0" u="none" strike="noStrike" kern="1200" cap="none" spc="-30" normalizeH="0" baseline="0">
                          <a:ln>
                            <a:noFill/>
                          </a:ln>
                          <a:gradFill>
                            <a:gsLst>
                              <a:gs pos="9756">
                                <a:schemeClr val="tx1"/>
                              </a:gs>
                              <a:gs pos="28000">
                                <a:schemeClr val="tx1"/>
                              </a:gs>
                            </a:gsLst>
                            <a:lin ang="5400000" scaled="1"/>
                          </a:gradFill>
                          <a:effectLst/>
                          <a:uLnTx/>
                          <a:uFillTx/>
                          <a:latin typeface="+mn-lt"/>
                          <a:ea typeface="+mn-ea"/>
                          <a:cs typeface="Segoe UI Semibold"/>
                        </a:rPr>
                        <a:t>Applications: </a:t>
                      </a:r>
                      <a:r>
                        <a:rPr kumimoji="0" lang="hu-HU" sz="900" b="0" i="0" u="none" strike="noStrike" kern="1200" cap="none" spc="-30" normalizeH="0" baseline="0">
                          <a:ln>
                            <a:noFill/>
                          </a:ln>
                          <a:gradFill>
                            <a:gsLst>
                              <a:gs pos="9756">
                                <a:schemeClr val="tx1"/>
                              </a:gs>
                              <a:gs pos="28000">
                                <a:schemeClr val="tx1"/>
                              </a:gs>
                            </a:gsLst>
                            <a:lin ang="5400000" scaled="1"/>
                          </a:gradFill>
                          <a:effectLst/>
                          <a:uLnTx/>
                          <a:uFillTx/>
                          <a:latin typeface="+mn-lt"/>
                          <a:ea typeface="+mn-ea"/>
                          <a:cs typeface="Segoe UI Semibold"/>
                        </a:rPr>
                        <a:t> </a:t>
                      </a:r>
                      <a:r>
                        <a:rPr kumimoji="0" lang="en-US" sz="900" b="0" i="0" u="none" strike="noStrike" kern="1200" cap="none" spc="-30" normalizeH="0" baseline="0" noProof="0">
                          <a:ln>
                            <a:noFill/>
                          </a:ln>
                          <a:gradFill>
                            <a:gsLst>
                              <a:gs pos="9756">
                                <a:schemeClr val="tx1"/>
                              </a:gs>
                              <a:gs pos="28000">
                                <a:schemeClr val="tx1"/>
                              </a:gs>
                            </a:gsLst>
                            <a:lin ang="5400000" scaled="1"/>
                          </a:gradFill>
                          <a:effectLst/>
                          <a:uLnTx/>
                          <a:uFillTx/>
                          <a:latin typeface="+mn-lt"/>
                          <a:ea typeface="+mn-ea"/>
                          <a:cs typeface="Segoe UI Semibold"/>
                        </a:rPr>
                        <a:t>	</a:t>
                      </a:r>
                      <a:r>
                        <a:rPr kumimoji="0" lang="en-US" sz="900" b="1" i="0" u="none" strike="noStrike" kern="1200" cap="none" spc="-30" normalizeH="0" baseline="0" noProof="0">
                          <a:ln>
                            <a:noFill/>
                          </a:ln>
                          <a:gradFill>
                            <a:gsLst>
                              <a:gs pos="9756">
                                <a:schemeClr val="tx1"/>
                              </a:gs>
                              <a:gs pos="28000">
                                <a:schemeClr val="tx1"/>
                              </a:gs>
                            </a:gsLst>
                            <a:lin ang="5400000" scaled="1"/>
                          </a:gradFill>
                          <a:effectLst/>
                          <a:uLnTx/>
                          <a:uFillTx/>
                          <a:latin typeface="+mn-lt"/>
                          <a:ea typeface="+mn-ea"/>
                          <a:cs typeface="Segoe UI Semibold"/>
                        </a:rPr>
                        <a:t>19</a:t>
                      </a:r>
                      <a:r>
                        <a:rPr kumimoji="0" lang="en-US" sz="900" b="1" i="0" u="none" strike="noStrike" kern="1200" cap="none" spc="-30" normalizeH="0" baseline="0">
                          <a:ln>
                            <a:noFill/>
                          </a:ln>
                          <a:gradFill>
                            <a:gsLst>
                              <a:gs pos="9756">
                                <a:schemeClr val="tx1"/>
                              </a:gs>
                              <a:gs pos="28000">
                                <a:schemeClr val="tx1"/>
                              </a:gs>
                            </a:gsLst>
                            <a:lin ang="5400000" scaled="1"/>
                          </a:gradFill>
                          <a:effectLst/>
                          <a:uLnTx/>
                          <a:uFillTx/>
                          <a:latin typeface="+mn-lt"/>
                          <a:ea typeface="+mn-ea"/>
                          <a:cs typeface="Segoe UI Semibold"/>
                        </a:rPr>
                        <a:t>) </a:t>
                      </a:r>
                      <a:r>
                        <a:rPr kumimoji="0" lang="en-US" sz="900" b="0" i="0" u="none" strike="noStrike" kern="1200" cap="none" spc="-30" normalizeH="0" baseline="0">
                          <a:ln>
                            <a:noFill/>
                          </a:ln>
                          <a:gradFill>
                            <a:gsLst>
                              <a:gs pos="9756">
                                <a:schemeClr val="tx1"/>
                              </a:gs>
                              <a:gs pos="28000">
                                <a:schemeClr val="tx1"/>
                              </a:gs>
                            </a:gsLst>
                            <a:lin ang="5400000" scaled="1"/>
                          </a:gradFill>
                          <a:effectLst/>
                          <a:uLnTx/>
                          <a:uFillTx/>
                          <a:latin typeface="+mn-lt"/>
                          <a:ea typeface="+mn-ea"/>
                          <a:cs typeface="Segoe UI Semibold"/>
                        </a:rPr>
                        <a:t>IoT, </a:t>
                      </a:r>
                      <a:r>
                        <a:rPr kumimoji="0" lang="en-US" sz="900" b="1" i="0" u="none" strike="noStrike" kern="1200" cap="none" spc="-30" normalizeH="0" baseline="0">
                          <a:ln>
                            <a:noFill/>
                          </a:ln>
                          <a:gradFill>
                            <a:gsLst>
                              <a:gs pos="9756">
                                <a:schemeClr val="tx1"/>
                              </a:gs>
                              <a:gs pos="28000">
                                <a:schemeClr val="tx1"/>
                              </a:gs>
                            </a:gsLst>
                            <a:lin ang="5400000" scaled="1"/>
                          </a:gradFill>
                          <a:effectLst/>
                          <a:uLnTx/>
                          <a:uFillTx/>
                          <a:latin typeface="+mn-lt"/>
                          <a:ea typeface="+mn-ea"/>
                          <a:cs typeface="Segoe UI Semibold"/>
                        </a:rPr>
                        <a:t>20) </a:t>
                      </a:r>
                      <a:r>
                        <a:rPr kumimoji="0" lang="en-US" sz="900" b="0" i="0" u="none" strike="noStrike" kern="1200" cap="none" spc="-30" normalizeH="0" baseline="0">
                          <a:ln>
                            <a:noFill/>
                          </a:ln>
                          <a:gradFill>
                            <a:gsLst>
                              <a:gs pos="9756">
                                <a:schemeClr val="tx1"/>
                              </a:gs>
                              <a:gs pos="28000">
                                <a:schemeClr val="tx1"/>
                              </a:gs>
                            </a:gsLst>
                            <a:lin ang="5400000" scaled="1"/>
                          </a:gradFill>
                          <a:effectLst/>
                          <a:uLnTx/>
                          <a:uFillTx/>
                          <a:latin typeface="+mn-lt"/>
                          <a:ea typeface="+mn-ea"/>
                          <a:cs typeface="Segoe UI Semibold"/>
                        </a:rPr>
                        <a:t>MR, </a:t>
                      </a:r>
                      <a:r>
                        <a:rPr kumimoji="0" lang="en-US" sz="900" b="1" i="0" u="none" strike="noStrike" kern="1200" cap="none" spc="-30" normalizeH="0" baseline="0">
                          <a:ln>
                            <a:noFill/>
                          </a:ln>
                          <a:gradFill>
                            <a:gsLst>
                              <a:gs pos="9756">
                                <a:schemeClr val="tx1"/>
                              </a:gs>
                              <a:gs pos="28000">
                                <a:schemeClr val="tx1"/>
                              </a:gs>
                            </a:gsLst>
                            <a:lin ang="5400000" scaled="1"/>
                          </a:gradFill>
                          <a:effectLst/>
                          <a:uLnTx/>
                          <a:uFillTx/>
                          <a:latin typeface="+mn-lt"/>
                          <a:ea typeface="+mn-ea"/>
                          <a:cs typeface="Segoe UI Semibold"/>
                        </a:rPr>
                        <a:t>21)</a:t>
                      </a:r>
                      <a:r>
                        <a:rPr kumimoji="0" lang="en-US" sz="900" b="0" i="0" u="none" strike="noStrike" kern="1200" cap="none" spc="-30" normalizeH="0" baseline="0">
                          <a:ln>
                            <a:noFill/>
                          </a:ln>
                          <a:gradFill>
                            <a:gsLst>
                              <a:gs pos="9756">
                                <a:schemeClr val="tx1"/>
                              </a:gs>
                              <a:gs pos="28000">
                                <a:schemeClr val="tx1"/>
                              </a:gs>
                            </a:gsLst>
                            <a:lin ang="5400000" scaled="1"/>
                          </a:gradFill>
                          <a:effectLst/>
                          <a:uLnTx/>
                          <a:uFillTx/>
                          <a:latin typeface="+mn-lt"/>
                          <a:ea typeface="+mn-ea"/>
                          <a:cs typeface="Segoe UI Semibold"/>
                        </a:rPr>
                        <a:t> Gaming </a:t>
                      </a:r>
                    </a:p>
                  </a:txBody>
                  <a:tcPr marL="45720" marR="81408"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5656474"/>
                  </a:ext>
                </a:extLst>
              </a:tr>
              <a:tr h="375919">
                <a:tc vMerge="1">
                  <a:txBody>
                    <a:bodyPr/>
                    <a:lstStyle/>
                    <a:p>
                      <a:pPr marL="0" lvl="0" indent="0" algn="ctr" defTabSz="914367" rtl="0" eaLnBrk="1" fontAlgn="base" latinLnBrk="0" hangingPunct="1">
                        <a:lnSpc>
                          <a:spcPct val="90000"/>
                        </a:lnSpc>
                        <a:spcBef>
                          <a:spcPct val="0"/>
                        </a:spcBef>
                        <a:spcAft>
                          <a:spcPct val="0"/>
                        </a:spcAft>
                      </a:pPr>
                      <a:endParaRPr lang="en-US" sz="1600" b="1" kern="1200" noProof="0">
                        <a:solidFill>
                          <a:schemeClr val="bg1"/>
                        </a:solidFill>
                        <a:latin typeface="Segoe UI Semibold" panose="020B0702040204020203" pitchFamily="34" charset="0"/>
                        <a:ea typeface="+mn-ea"/>
                        <a:cs typeface="Segoe UI Semibold" panose="020B0702040204020203" pitchFamily="34" charset="0"/>
                      </a:endParaRPr>
                    </a:p>
                  </a:txBody>
                  <a:tcPr marL="45720" marR="81408" marT="0" marB="0" vert="vert27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pPr marL="0" lvl="0" indent="0" algn="ctr" defTabSz="914367" rtl="0" eaLnBrk="1" fontAlgn="base" latinLnBrk="0" hangingPunct="1">
                        <a:lnSpc>
                          <a:spcPct val="90000"/>
                        </a:lnSpc>
                        <a:spcBef>
                          <a:spcPct val="0"/>
                        </a:spcBef>
                        <a:spcAft>
                          <a:spcPct val="0"/>
                        </a:spcAft>
                      </a:pPr>
                      <a:endParaRPr lang="en-US" sz="1600" b="0" kern="1200" noProof="0">
                        <a:solidFill>
                          <a:schemeClr val="bg1"/>
                        </a:solidFill>
                        <a:latin typeface="+mj-lt"/>
                        <a:ea typeface="+mn-ea"/>
                        <a:cs typeface="+mn-cs"/>
                      </a:endParaRPr>
                    </a:p>
                  </a:txBody>
                  <a:tcPr marL="45720" marR="81408" marT="166102" marB="166102" anchor="ctr">
                    <a:lnL w="19050" cap="flat" cmpd="sng" algn="ctr">
                      <a:noFill/>
                      <a:prstDash val="solid"/>
                      <a:round/>
                      <a:headEnd type="none" w="med" len="med"/>
                      <a:tailEnd type="none" w="med" len="med"/>
                    </a:lnL>
                    <a:lnR>
                      <a:noFill/>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alpha val="67000"/>
                      </a:schemeClr>
                    </a:solidFill>
                  </a:tcPr>
                </a:tc>
                <a:tc vMerge="1">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marL="0" marR="0" lvl="0" indent="0" algn="l" defTabSz="941250" rtl="0" eaLnBrk="1" fontAlgn="auto" latinLnBrk="0" hangingPunct="1">
                        <a:lnSpc>
                          <a:spcPct val="100000"/>
                        </a:lnSpc>
                        <a:spcBef>
                          <a:spcPts val="0"/>
                        </a:spcBef>
                        <a:spcAft>
                          <a:spcPts val="0"/>
                        </a:spcAft>
                        <a:buClrTx/>
                        <a:buSzTx/>
                        <a:buFontTx/>
                        <a:buNone/>
                        <a:tabLst/>
                        <a:defRPr/>
                      </a:pPr>
                      <a:endParaRPr lang="en-US" sz="800" kern="1200">
                        <a:solidFill>
                          <a:sysClr val="windowText" lastClr="000000"/>
                        </a:solidFill>
                        <a:latin typeface="+mn-lt"/>
                        <a:ea typeface="+mn-ea"/>
                        <a:cs typeface="+mn-cs"/>
                      </a:endParaRPr>
                    </a:p>
                  </a:txBody>
                  <a:tcPr marL="45720" marR="45720"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630238" marR="0" lvl="0" indent="-630238" algn="l" defTabSz="914102" rtl="0" eaLnBrk="1" fontAlgn="auto" latinLnBrk="0" hangingPunct="1">
                        <a:lnSpc>
                          <a:spcPct val="100000"/>
                        </a:lnSpc>
                        <a:spcBef>
                          <a:spcPts val="0"/>
                        </a:spcBef>
                        <a:spcAft>
                          <a:spcPts val="200"/>
                        </a:spcAft>
                        <a:buClrTx/>
                        <a:buSzTx/>
                        <a:buFont typeface="+mj-lt"/>
                        <a:buNone/>
                        <a:tabLst>
                          <a:tab pos="630238" algn="l"/>
                        </a:tabLst>
                        <a:defRPr/>
                      </a:pPr>
                      <a:r>
                        <a:rPr kumimoji="0" lang="en-US" sz="900" b="0" i="0" u="none" strike="noStrike" kern="1200" cap="none" spc="-30" normalizeH="0" baseline="0">
                          <a:ln>
                            <a:noFill/>
                          </a:ln>
                          <a:gradFill>
                            <a:gsLst>
                              <a:gs pos="9756">
                                <a:schemeClr val="tx1"/>
                              </a:gs>
                              <a:gs pos="28000">
                                <a:schemeClr val="tx1"/>
                              </a:gs>
                            </a:gsLst>
                            <a:lin ang="5400000" scaled="1"/>
                          </a:gradFill>
                          <a:effectLst/>
                          <a:uLnTx/>
                          <a:uFillTx/>
                          <a:latin typeface="+mn-lt"/>
                          <a:ea typeface="+mn-ea"/>
                          <a:cs typeface="Segoe UI Semibold"/>
                        </a:rPr>
                        <a:t>Infrastructure:</a:t>
                      </a:r>
                      <a:r>
                        <a:rPr kumimoji="0" lang="hu-HU" sz="900" b="0" i="0" u="none" strike="noStrike" kern="1200" cap="none" spc="-30" normalizeH="0" baseline="0" noProof="0">
                          <a:ln>
                            <a:noFill/>
                          </a:ln>
                          <a:gradFill>
                            <a:gsLst>
                              <a:gs pos="9756">
                                <a:schemeClr val="tx1"/>
                              </a:gs>
                              <a:gs pos="28000">
                                <a:schemeClr val="tx1"/>
                              </a:gs>
                            </a:gsLst>
                            <a:lin ang="5400000" scaled="1"/>
                          </a:gradFill>
                          <a:effectLst/>
                          <a:uLnTx/>
                          <a:uFillTx/>
                          <a:latin typeface="+mn-lt"/>
                          <a:ea typeface="+mn-ea"/>
                          <a:cs typeface="Segoe UI Semibold"/>
                        </a:rPr>
                        <a:t>        </a:t>
                      </a:r>
                      <a:r>
                        <a:rPr kumimoji="0" lang="en-US" sz="900" b="1" i="0" u="none" strike="noStrike" kern="1200" cap="none" spc="-30" normalizeH="0" baseline="0" noProof="0">
                          <a:ln>
                            <a:noFill/>
                          </a:ln>
                          <a:gradFill>
                            <a:gsLst>
                              <a:gs pos="9756">
                                <a:schemeClr val="tx1"/>
                              </a:gs>
                              <a:gs pos="28000">
                                <a:schemeClr val="tx1"/>
                              </a:gs>
                            </a:gsLst>
                            <a:lin ang="5400000" scaled="1"/>
                          </a:gradFill>
                          <a:effectLst/>
                          <a:uLnTx/>
                          <a:uFillTx/>
                          <a:latin typeface="+mn-lt"/>
                          <a:ea typeface="+mn-ea"/>
                          <a:cs typeface="Segoe UI Semibold"/>
                        </a:rPr>
                        <a:t>22</a:t>
                      </a:r>
                      <a:r>
                        <a:rPr kumimoji="0" lang="en-US" sz="900" b="1" i="0" u="none" strike="noStrike" kern="1200" cap="none" spc="-30" normalizeH="0" baseline="0">
                          <a:ln>
                            <a:noFill/>
                          </a:ln>
                          <a:gradFill>
                            <a:gsLst>
                              <a:gs pos="9756">
                                <a:schemeClr val="tx1"/>
                              </a:gs>
                              <a:gs pos="28000">
                                <a:schemeClr val="tx1"/>
                              </a:gs>
                            </a:gsLst>
                            <a:lin ang="5400000" scaled="1"/>
                          </a:gradFill>
                          <a:effectLst/>
                          <a:uLnTx/>
                          <a:uFillTx/>
                          <a:latin typeface="+mn-lt"/>
                          <a:ea typeface="+mn-ea"/>
                          <a:cs typeface="Segoe UI Semibold"/>
                        </a:rPr>
                        <a:t>) </a:t>
                      </a:r>
                      <a:r>
                        <a:rPr kumimoji="0" lang="en-US" sz="900" b="0" i="0" u="none" strike="noStrike" kern="1200" cap="none" spc="-30" normalizeH="0" baseline="0">
                          <a:ln>
                            <a:noFill/>
                          </a:ln>
                          <a:gradFill>
                            <a:gsLst>
                              <a:gs pos="9756">
                                <a:schemeClr val="tx1"/>
                              </a:gs>
                              <a:gs pos="28000">
                                <a:schemeClr val="tx1"/>
                              </a:gs>
                            </a:gsLst>
                            <a:lin ang="5400000" scaled="1"/>
                          </a:gradFill>
                          <a:effectLst/>
                          <a:uLnTx/>
                          <a:uFillTx/>
                          <a:latin typeface="+mn-lt"/>
                          <a:ea typeface="+mn-ea"/>
                          <a:cs typeface="Segoe UI Semibold"/>
                        </a:rPr>
                        <a:t>Azure VMware Solutions, </a:t>
                      </a:r>
                      <a:r>
                        <a:rPr kumimoji="0" lang="en-US" sz="900" b="1" i="0" u="none" strike="noStrike" kern="1200" cap="none" spc="-30" normalizeH="0" baseline="0">
                          <a:ln>
                            <a:noFill/>
                          </a:ln>
                          <a:gradFill>
                            <a:gsLst>
                              <a:gs pos="9756">
                                <a:schemeClr val="tx1"/>
                              </a:gs>
                              <a:gs pos="28000">
                                <a:schemeClr val="tx1"/>
                              </a:gs>
                            </a:gsLst>
                            <a:lin ang="5400000" scaled="1"/>
                          </a:gradFill>
                          <a:effectLst/>
                          <a:uLnTx/>
                          <a:uFillTx/>
                          <a:latin typeface="+mn-lt"/>
                          <a:ea typeface="+mn-ea"/>
                          <a:cs typeface="Segoe UI Semibold"/>
                        </a:rPr>
                        <a:t>23) </a:t>
                      </a:r>
                      <a:r>
                        <a:rPr kumimoji="0" lang="en-US" sz="900" b="0" i="0" u="none" strike="noStrike" kern="1200" cap="none" spc="-30" normalizeH="0" baseline="0">
                          <a:ln>
                            <a:noFill/>
                          </a:ln>
                          <a:gradFill>
                            <a:gsLst>
                              <a:gs pos="9756">
                                <a:schemeClr val="tx1"/>
                              </a:gs>
                              <a:gs pos="28000">
                                <a:schemeClr val="tx1"/>
                              </a:gs>
                            </a:gsLst>
                            <a:lin ang="5400000" scaled="1"/>
                          </a:gradFill>
                          <a:effectLst/>
                          <a:uLnTx/>
                          <a:uFillTx/>
                          <a:latin typeface="+mn-lt"/>
                          <a:ea typeface="+mn-ea"/>
                          <a:cs typeface="Segoe UI Semibold"/>
                        </a:rPr>
                        <a:t>HPC,</a:t>
                      </a:r>
                      <a:br>
                        <a:rPr kumimoji="0" lang="en-US" sz="900" b="0" i="0" u="none" strike="noStrike" kern="1200" cap="none" spc="-30" normalizeH="0" baseline="0">
                          <a:ln>
                            <a:noFill/>
                          </a:ln>
                          <a:gradFill>
                            <a:gsLst>
                              <a:gs pos="9756">
                                <a:schemeClr val="tx1"/>
                              </a:gs>
                              <a:gs pos="28000">
                                <a:schemeClr val="tx1"/>
                              </a:gs>
                            </a:gsLst>
                            <a:lin ang="5400000" scaled="1"/>
                          </a:gradFill>
                          <a:effectLst/>
                          <a:uLnTx/>
                          <a:uFillTx/>
                          <a:latin typeface="+mn-lt"/>
                          <a:ea typeface="+mn-ea"/>
                          <a:cs typeface="Segoe UI Semibold"/>
                        </a:rPr>
                      </a:br>
                      <a:r>
                        <a:rPr kumimoji="0" lang="hu-HU" sz="900" b="0" i="0" u="none" strike="noStrike" kern="1200" cap="none" spc="-30" normalizeH="0" baseline="0">
                          <a:ln>
                            <a:noFill/>
                          </a:ln>
                          <a:gradFill>
                            <a:gsLst>
                              <a:gs pos="9756">
                                <a:schemeClr val="tx1"/>
                              </a:gs>
                              <a:gs pos="28000">
                                <a:schemeClr val="tx1"/>
                              </a:gs>
                            </a:gsLst>
                            <a:lin ang="5400000" scaled="1"/>
                          </a:gradFill>
                          <a:effectLst/>
                          <a:uLnTx/>
                          <a:uFillTx/>
                          <a:latin typeface="+mn-lt"/>
                          <a:ea typeface="+mn-ea"/>
                          <a:cs typeface="Segoe UI Semibold"/>
                        </a:rPr>
                        <a:t>         </a:t>
                      </a:r>
                      <a:r>
                        <a:rPr kumimoji="0" lang="en-US" sz="900" b="1" i="0" u="none" strike="noStrike" kern="1200" cap="none" spc="-30" normalizeH="0" baseline="0">
                          <a:ln>
                            <a:noFill/>
                          </a:ln>
                          <a:gradFill>
                            <a:gsLst>
                              <a:gs pos="9756">
                                <a:schemeClr val="tx1"/>
                              </a:gs>
                              <a:gs pos="28000">
                                <a:schemeClr val="tx1"/>
                              </a:gs>
                            </a:gsLst>
                            <a:lin ang="5400000" scaled="1"/>
                          </a:gradFill>
                          <a:effectLst/>
                          <a:uLnTx/>
                          <a:uFillTx/>
                          <a:latin typeface="+mn-lt"/>
                          <a:ea typeface="+mn-ea"/>
                          <a:cs typeface="Segoe UI Semibold"/>
                        </a:rPr>
                        <a:t>24) </a:t>
                      </a:r>
                      <a:r>
                        <a:rPr kumimoji="0" lang="en-US" sz="900" b="0" i="0" u="none" strike="noStrike" kern="1200" cap="none" spc="-30" normalizeH="0" baseline="0">
                          <a:ln>
                            <a:noFill/>
                          </a:ln>
                          <a:gradFill>
                            <a:gsLst>
                              <a:gs pos="9756">
                                <a:schemeClr val="tx1"/>
                              </a:gs>
                              <a:gs pos="28000">
                                <a:schemeClr val="tx1"/>
                              </a:gs>
                            </a:gsLst>
                            <a:lin ang="5400000" scaled="1"/>
                          </a:gradFill>
                          <a:effectLst/>
                          <a:uLnTx/>
                          <a:uFillTx/>
                          <a:latin typeface="+mn-lt"/>
                          <a:ea typeface="+mn-ea"/>
                          <a:cs typeface="Segoe UI Semibold"/>
                        </a:rPr>
                        <a:t>Advanced Networking</a:t>
                      </a:r>
                      <a:endParaRPr kumimoji="0" lang="en-US" sz="900" b="0" i="0" u="none" strike="sngStrike" kern="1200" cap="none" spc="-30" normalizeH="0" baseline="0">
                        <a:ln>
                          <a:noFill/>
                        </a:ln>
                        <a:solidFill>
                          <a:srgbClr val="107C10"/>
                        </a:solidFill>
                        <a:effectLst/>
                        <a:uLnTx/>
                        <a:uFillTx/>
                        <a:latin typeface="+mn-lt"/>
                        <a:ea typeface="+mn-ea"/>
                        <a:cs typeface="Segoe UI Semibold"/>
                      </a:endParaRPr>
                    </a:p>
                  </a:txBody>
                  <a:tcPr marL="45720" marR="81408"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035481"/>
                  </a:ext>
                </a:extLst>
              </a:tr>
              <a:tr h="201073">
                <a:tc rowSpan="6">
                  <a:txBody>
                    <a:bodyPr/>
                    <a:lstStyle/>
                    <a:p>
                      <a:pPr marL="0" lvl="0" indent="0" algn="ctr" defTabSz="914367" rtl="0" eaLnBrk="1" fontAlgn="base" latinLnBrk="0" hangingPunct="1">
                        <a:lnSpc>
                          <a:spcPct val="90000"/>
                        </a:lnSpc>
                        <a:spcBef>
                          <a:spcPct val="0"/>
                        </a:spcBef>
                        <a:spcAft>
                          <a:spcPct val="0"/>
                        </a:spcAft>
                      </a:pPr>
                      <a:r>
                        <a:rPr lang="en-US" sz="1200" b="1" kern="1200" spc="-20" baseline="0" noProof="0">
                          <a:solidFill>
                            <a:srgbClr val="FFFFFF"/>
                          </a:solidFill>
                          <a:latin typeface="Segoe UI Semibold"/>
                          <a:ea typeface="+mn-ea"/>
                          <a:cs typeface="Segoe UI Semibold"/>
                        </a:rPr>
                        <a:t>Business Applications</a:t>
                      </a:r>
                    </a:p>
                  </a:txBody>
                  <a:tcPr marL="45720" marR="81408" marT="9144" marB="9144" vert="vert27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07C10"/>
                    </a:solidFill>
                  </a:tcPr>
                </a:tc>
                <a:tc rowSpan="6">
                  <a:txBody>
                    <a:bodyPr/>
                    <a:lstStyle/>
                    <a:p>
                      <a:pPr marL="0" lvl="0" indent="0" algn="ctr" defTabSz="914367" rtl="0" eaLnBrk="1" fontAlgn="base" latinLnBrk="0" hangingPunct="1">
                        <a:lnSpc>
                          <a:spcPct val="90000"/>
                        </a:lnSpc>
                        <a:spcBef>
                          <a:spcPct val="0"/>
                        </a:spcBef>
                        <a:spcAft>
                          <a:spcPct val="0"/>
                        </a:spcAft>
                      </a:pPr>
                      <a:r>
                        <a:rPr lang="en-US" sz="1100" b="1" kern="1200" noProof="0">
                          <a:solidFill>
                            <a:schemeClr val="tx1"/>
                          </a:solidFill>
                          <a:latin typeface="Segoe UI Semibold"/>
                          <a:ea typeface="+mn-ea"/>
                          <a:cs typeface="Segoe UI Semibold"/>
                        </a:rPr>
                        <a:t>Dynamics 365</a:t>
                      </a:r>
                    </a:p>
                    <a:p>
                      <a:pPr marL="0" lvl="0" indent="0" algn="ctr" defTabSz="914367" rtl="0" eaLnBrk="1" fontAlgn="base" latinLnBrk="0" hangingPunct="1">
                        <a:lnSpc>
                          <a:spcPct val="90000"/>
                        </a:lnSpc>
                        <a:spcBef>
                          <a:spcPct val="0"/>
                        </a:spcBef>
                        <a:spcAft>
                          <a:spcPct val="0"/>
                        </a:spcAft>
                      </a:pPr>
                      <a:endParaRPr lang="en-US" sz="1100" b="1" kern="1200" noProof="0">
                        <a:solidFill>
                          <a:schemeClr val="tx1"/>
                        </a:solidFill>
                        <a:latin typeface="Segoe UI Semibold" panose="020B0702040204020203" pitchFamily="34" charset="0"/>
                        <a:ea typeface="+mn-ea"/>
                        <a:cs typeface="Segoe UI Semibold" panose="020B0702040204020203" pitchFamily="34" charset="0"/>
                      </a:endParaRPr>
                    </a:p>
                    <a:p>
                      <a:pPr marL="0" lvl="0" indent="0" algn="ctr" defTabSz="914367" rtl="0" eaLnBrk="1" fontAlgn="base" latinLnBrk="0" hangingPunct="1">
                        <a:lnSpc>
                          <a:spcPct val="90000"/>
                        </a:lnSpc>
                        <a:spcBef>
                          <a:spcPct val="0"/>
                        </a:spcBef>
                        <a:spcAft>
                          <a:spcPct val="0"/>
                        </a:spcAft>
                      </a:pPr>
                      <a:r>
                        <a:rPr lang="en-US" sz="1100" b="1" kern="1200" noProof="0">
                          <a:solidFill>
                            <a:schemeClr val="tx1"/>
                          </a:solidFill>
                          <a:latin typeface="Segoe UI Semibold"/>
                          <a:ea typeface="+mn-ea"/>
                          <a:cs typeface="Segoe UI Semibold"/>
                        </a:rPr>
                        <a:t>Power Platform</a:t>
                      </a:r>
                      <a:endParaRPr lang="en-US" sz="1200" b="0" kern="1200" noProof="0">
                        <a:solidFill>
                          <a:schemeClr val="tx1"/>
                        </a:solidFill>
                        <a:latin typeface="Segoe UI Semibold"/>
                        <a:ea typeface="+mn-ea"/>
                        <a:cs typeface="Segoe UI Semibold"/>
                      </a:endParaRPr>
                    </a:p>
                  </a:txBody>
                  <a:tcPr marL="45720" marR="81408" marT="9144" marB="9144" anchor="ctr">
                    <a:lnL w="190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alpha val="67000"/>
                      </a:schemeClr>
                    </a:solidFill>
                  </a:tcPr>
                </a:tc>
                <a:tc rowSpan="2">
                  <a:txBody>
                    <a:bodyPr/>
                    <a:lstStyle/>
                    <a:p>
                      <a:pPr marL="0" marR="0" lvl="0" indent="-64770" algn="l" rtl="0" eaLnBrk="1" fontAlgn="base" latinLnBrk="0" hangingPunct="1">
                        <a:lnSpc>
                          <a:spcPct val="90000"/>
                        </a:lnSpc>
                        <a:spcBef>
                          <a:spcPct val="0"/>
                        </a:spcBef>
                        <a:spcAft>
                          <a:spcPct val="0"/>
                        </a:spcAft>
                        <a:buFont typeface="+mj-lt"/>
                        <a:buNone/>
                      </a:pPr>
                      <a:r>
                        <a:rPr lang="en-US" sz="1000" kern="0" noProof="0">
                          <a:gradFill>
                            <a:gsLst>
                              <a:gs pos="9756">
                                <a:schemeClr val="tx1"/>
                              </a:gs>
                              <a:gs pos="28000">
                                <a:schemeClr val="tx1"/>
                              </a:gs>
                            </a:gsLst>
                            <a:lin ang="5400000" scaled="1"/>
                          </a:gradFill>
                          <a:latin typeface="Segoe UI Semibold"/>
                          <a:ea typeface="+mn-ea"/>
                          <a:cs typeface="Segoe UI Semibold"/>
                        </a:rPr>
                        <a:t>Stay Connected with Customers</a:t>
                      </a:r>
                      <a:endParaRPr lang="en-US" sz="1000" kern="1200">
                        <a:gradFill>
                          <a:gsLst>
                            <a:gs pos="9756">
                              <a:schemeClr val="tx1"/>
                            </a:gs>
                            <a:gs pos="28000">
                              <a:schemeClr val="tx1"/>
                            </a:gs>
                          </a:gsLst>
                          <a:lin ang="5400000" scaled="1"/>
                        </a:gradFill>
                        <a:latin typeface="Segoe UI Semibold"/>
                        <a:ea typeface="+mn-ea"/>
                        <a:cs typeface="Segoe UI Semibold"/>
                      </a:endParaRPr>
                    </a:p>
                  </a:txBody>
                  <a:tcPr marL="45720" marR="81408" marT="9144" marB="9144"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02" rtl="0" eaLnBrk="1" fontAlgn="auto" latinLnBrk="0" hangingPunct="1">
                        <a:lnSpc>
                          <a:spcPct val="100000"/>
                        </a:lnSpc>
                        <a:spcBef>
                          <a:spcPts val="0"/>
                        </a:spcBef>
                        <a:spcAft>
                          <a:spcPts val="200"/>
                        </a:spcAft>
                        <a:buClrTx/>
                        <a:buSzTx/>
                        <a:buFont typeface="+mj-lt"/>
                        <a:buNone/>
                        <a:tabLst>
                          <a:tab pos="228600" algn="l"/>
                        </a:tabLst>
                        <a:defRPr/>
                      </a:pPr>
                      <a:r>
                        <a:rPr kumimoji="0" lang="en-US" sz="900" b="1" i="0" u="none" strike="noStrike" kern="1200" cap="none" spc="-30" normalizeH="0" baseline="0" noProof="0">
                          <a:ln>
                            <a:noFill/>
                          </a:ln>
                          <a:gradFill>
                            <a:gsLst>
                              <a:gs pos="9756">
                                <a:schemeClr val="tx1"/>
                              </a:gs>
                              <a:gs pos="28000">
                                <a:schemeClr val="tx1"/>
                              </a:gs>
                            </a:gsLst>
                            <a:lin ang="5400000" scaled="1"/>
                          </a:gradFill>
                          <a:effectLst/>
                          <a:uLnTx/>
                          <a:uFillTx/>
                          <a:latin typeface="+mn-lt"/>
                          <a:ea typeface="+mn-ea"/>
                          <a:cs typeface="Segoe UI Semibold"/>
                        </a:rPr>
                        <a:t>25)</a:t>
                      </a:r>
                      <a:r>
                        <a:rPr kumimoji="0" lang="en-US" sz="900" b="0" i="0" u="none" strike="noStrike" kern="1200" cap="none" spc="-30" normalizeH="0" baseline="0" noProof="0">
                          <a:ln>
                            <a:noFill/>
                          </a:ln>
                          <a:gradFill>
                            <a:gsLst>
                              <a:gs pos="9756">
                                <a:schemeClr val="tx1"/>
                              </a:gs>
                              <a:gs pos="28000">
                                <a:schemeClr val="tx1"/>
                              </a:gs>
                            </a:gsLst>
                            <a:lin ang="5400000" scaled="1"/>
                          </a:gradFill>
                          <a:effectLst/>
                          <a:uLnTx/>
                          <a:uFillTx/>
                          <a:latin typeface="+mn-lt"/>
                          <a:ea typeface="+mn-ea"/>
                          <a:cs typeface="Segoe UI Semibold"/>
                        </a:rPr>
                        <a:t>	Activate Digital Selling</a:t>
                      </a:r>
                    </a:p>
                  </a:txBody>
                  <a:tcPr marL="45720" marR="81408"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2693132"/>
                  </a:ext>
                </a:extLst>
              </a:tr>
              <a:tr h="201073">
                <a:tc vMerge="1">
                  <a:txBody>
                    <a:bodyPr/>
                    <a:lstStyle/>
                    <a:p>
                      <a:endParaRPr lang="en-US"/>
                    </a:p>
                  </a:txBody>
                  <a:tcPr/>
                </a:tc>
                <a:tc vMerge="1">
                  <a:txBody>
                    <a:bodyPr/>
                    <a:lstStyle/>
                    <a:p>
                      <a:endParaRPr lang="en-US"/>
                    </a:p>
                  </a:txBody>
                  <a:tcPr/>
                </a:tc>
                <a:tc vMerge="1">
                  <a:txBody>
                    <a:bodyPr/>
                    <a:lstStyle/>
                    <a:p>
                      <a:pPr marL="0" marR="0" lvl="0" indent="-64770" algn="l" rtl="0" eaLnBrk="1" fontAlgn="base" latinLnBrk="0" hangingPunct="1">
                        <a:lnSpc>
                          <a:spcPct val="90000"/>
                        </a:lnSpc>
                        <a:spcBef>
                          <a:spcPct val="0"/>
                        </a:spcBef>
                        <a:spcAft>
                          <a:spcPct val="0"/>
                        </a:spcAft>
                        <a:buFont typeface="+mj-lt"/>
                        <a:buNone/>
                      </a:pPr>
                      <a:endParaRPr lang="en-US" sz="1100" kern="1200">
                        <a:solidFill>
                          <a:sysClr val="windowText" lastClr="000000"/>
                        </a:solidFill>
                        <a:latin typeface="Segoe UI Semibold"/>
                        <a:ea typeface="+mn-ea"/>
                        <a:cs typeface="Segoe UI Semibold"/>
                      </a:endParaRPr>
                    </a:p>
                  </a:txBody>
                  <a:tcPr marL="45720" marR="81408"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02" rtl="0" eaLnBrk="1" fontAlgn="auto" latinLnBrk="0" hangingPunct="1">
                        <a:lnSpc>
                          <a:spcPct val="100000"/>
                        </a:lnSpc>
                        <a:spcBef>
                          <a:spcPts val="0"/>
                        </a:spcBef>
                        <a:spcAft>
                          <a:spcPts val="200"/>
                        </a:spcAft>
                        <a:buClrTx/>
                        <a:buSzTx/>
                        <a:buFont typeface="+mj-lt"/>
                        <a:buNone/>
                        <a:tabLst>
                          <a:tab pos="228600" algn="l"/>
                        </a:tabLst>
                        <a:defRPr/>
                      </a:pPr>
                      <a:r>
                        <a:rPr kumimoji="0" lang="en-US" sz="900" b="1" i="0" u="none" strike="noStrike" kern="1200" cap="none" spc="-30" normalizeH="0" baseline="0" noProof="0">
                          <a:ln>
                            <a:noFill/>
                          </a:ln>
                          <a:gradFill>
                            <a:gsLst>
                              <a:gs pos="9756">
                                <a:schemeClr val="tx1"/>
                              </a:gs>
                              <a:gs pos="28000">
                                <a:schemeClr val="tx1"/>
                              </a:gs>
                            </a:gsLst>
                            <a:lin ang="5400000" scaled="1"/>
                          </a:gradFill>
                          <a:effectLst/>
                          <a:uLnTx/>
                          <a:uFillTx/>
                          <a:latin typeface="+mn-lt"/>
                          <a:ea typeface="+mn-ea"/>
                          <a:cs typeface="Segoe UI Semibold"/>
                        </a:rPr>
                        <a:t>26)</a:t>
                      </a:r>
                      <a:r>
                        <a:rPr kumimoji="0" lang="en-US" sz="900" b="0" i="0" u="none" strike="noStrike" kern="1200" cap="none" spc="-30" normalizeH="0" baseline="0" noProof="0">
                          <a:ln>
                            <a:noFill/>
                          </a:ln>
                          <a:gradFill>
                            <a:gsLst>
                              <a:gs pos="9756">
                                <a:schemeClr val="tx1"/>
                              </a:gs>
                              <a:gs pos="28000">
                                <a:schemeClr val="tx1"/>
                              </a:gs>
                            </a:gsLst>
                            <a:lin ang="5400000" scaled="1"/>
                          </a:gradFill>
                          <a:effectLst/>
                          <a:uLnTx/>
                          <a:uFillTx/>
                          <a:latin typeface="+mn-lt"/>
                          <a:ea typeface="+mn-ea"/>
                          <a:cs typeface="Segoe UI Semibold"/>
                        </a:rPr>
                        <a:t>	Enable Always-On Service</a:t>
                      </a:r>
                    </a:p>
                  </a:txBody>
                  <a:tcPr marL="45720" marR="81408"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1215868"/>
                  </a:ext>
                </a:extLst>
              </a:tr>
              <a:tr h="201073">
                <a:tc vMerge="1">
                  <a:txBody>
                    <a:bodyPr/>
                    <a:lstStyle/>
                    <a:p>
                      <a:endParaRPr lang="en-US"/>
                    </a:p>
                  </a:txBody>
                  <a:tcPr/>
                </a:tc>
                <a:tc vMerge="1">
                  <a:txBody>
                    <a:bodyPr/>
                    <a:lstStyle/>
                    <a:p>
                      <a:endParaRPr lang="en-US"/>
                    </a:p>
                  </a:txBody>
                  <a:tcPr/>
                </a:tc>
                <a:tc rowSpan="2">
                  <a:txBody>
                    <a:bodyPr/>
                    <a:lstStyle/>
                    <a:p>
                      <a:pPr marL="0" marR="0" lvl="0" indent="-64770" algn="l" defTabSz="914102" rtl="0" eaLnBrk="1" fontAlgn="base" latinLnBrk="0" hangingPunct="1">
                        <a:lnSpc>
                          <a:spcPct val="90000"/>
                        </a:lnSpc>
                        <a:spcBef>
                          <a:spcPct val="0"/>
                        </a:spcBef>
                        <a:spcAft>
                          <a:spcPct val="0"/>
                        </a:spcAft>
                        <a:buClrTx/>
                        <a:buSzTx/>
                        <a:buFont typeface="+mj-lt"/>
                        <a:buNone/>
                        <a:tabLst/>
                        <a:defRPr/>
                      </a:pPr>
                      <a:r>
                        <a:rPr lang="en-US" sz="1000" kern="0" noProof="0">
                          <a:gradFill>
                            <a:gsLst>
                              <a:gs pos="9756">
                                <a:schemeClr val="tx1"/>
                              </a:gs>
                              <a:gs pos="28000">
                                <a:schemeClr val="tx1"/>
                              </a:gs>
                            </a:gsLst>
                            <a:lin ang="5400000" scaled="1"/>
                          </a:gradFill>
                          <a:latin typeface="Segoe UI Semibold"/>
                          <a:ea typeface="+mn-ea"/>
                          <a:cs typeface="Segoe UI Semibold"/>
                        </a:rPr>
                        <a:t>Run Adaptive Business Operations</a:t>
                      </a:r>
                      <a:endParaRPr lang="en-US" sz="1000" kern="1200">
                        <a:gradFill>
                          <a:gsLst>
                            <a:gs pos="9756">
                              <a:schemeClr val="tx1"/>
                            </a:gs>
                            <a:gs pos="28000">
                              <a:schemeClr val="tx1"/>
                            </a:gs>
                          </a:gsLst>
                          <a:lin ang="5400000" scaled="1"/>
                        </a:gradFill>
                        <a:latin typeface="Segoe UI Semibold"/>
                        <a:ea typeface="+mn-ea"/>
                        <a:cs typeface="Segoe UI Semibold"/>
                      </a:endParaRPr>
                    </a:p>
                  </a:txBody>
                  <a:tcPr marL="45720" marR="81408"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02" rtl="0" eaLnBrk="1" fontAlgn="auto" latinLnBrk="0" hangingPunct="1">
                        <a:lnSpc>
                          <a:spcPct val="100000"/>
                        </a:lnSpc>
                        <a:spcBef>
                          <a:spcPts val="0"/>
                        </a:spcBef>
                        <a:spcAft>
                          <a:spcPts val="200"/>
                        </a:spcAft>
                        <a:buClrTx/>
                        <a:buSzTx/>
                        <a:buFont typeface="+mj-lt"/>
                        <a:buNone/>
                        <a:tabLst>
                          <a:tab pos="228600" algn="l"/>
                        </a:tabLst>
                        <a:defRPr/>
                      </a:pPr>
                      <a:r>
                        <a:rPr kumimoji="0" lang="en-US" sz="900" b="1" i="0" u="none" strike="noStrike" kern="1200" cap="none" spc="-30" normalizeH="0" baseline="0" noProof="0">
                          <a:ln>
                            <a:noFill/>
                          </a:ln>
                          <a:gradFill>
                            <a:gsLst>
                              <a:gs pos="9756">
                                <a:schemeClr val="tx1"/>
                              </a:gs>
                              <a:gs pos="28000">
                                <a:schemeClr val="tx1"/>
                              </a:gs>
                            </a:gsLst>
                            <a:lin ang="5400000" scaled="1"/>
                          </a:gradFill>
                          <a:effectLst/>
                          <a:uLnTx/>
                          <a:uFillTx/>
                          <a:latin typeface="+mn-lt"/>
                          <a:ea typeface="+mn-ea"/>
                          <a:cs typeface="Segoe UI Semibold"/>
                        </a:rPr>
                        <a:t>27)</a:t>
                      </a:r>
                      <a:r>
                        <a:rPr kumimoji="0" lang="en-US" sz="900" b="0" i="0" u="none" strike="noStrike" kern="1200" cap="none" spc="-30" normalizeH="0" baseline="0" noProof="0">
                          <a:ln>
                            <a:noFill/>
                          </a:ln>
                          <a:gradFill>
                            <a:gsLst>
                              <a:gs pos="9756">
                                <a:schemeClr val="tx1"/>
                              </a:gs>
                              <a:gs pos="28000">
                                <a:schemeClr val="tx1"/>
                              </a:gs>
                            </a:gsLst>
                            <a:lin ang="5400000" scaled="1"/>
                          </a:gradFill>
                          <a:effectLst/>
                          <a:uLnTx/>
                          <a:uFillTx/>
                          <a:latin typeface="+mn-lt"/>
                          <a:ea typeface="+mn-ea"/>
                          <a:cs typeface="Segoe UI Semibold"/>
                        </a:rPr>
                        <a:t>	Build a Resilient Supply Chain</a:t>
                      </a:r>
                    </a:p>
                  </a:txBody>
                  <a:tcPr marL="45720" marR="81408"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8419030"/>
                  </a:ext>
                </a:extLst>
              </a:tr>
              <a:tr h="194874">
                <a:tc vMerge="1">
                  <a:txBody>
                    <a:bodyPr/>
                    <a:lstStyle/>
                    <a:p>
                      <a:endParaRPr lang="en-US"/>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endParaRPr lang="en-US"/>
                    </a:p>
                  </a:txBody>
                  <a:tcPr>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alpha val="67000"/>
                      </a:schemeClr>
                    </a:solidFill>
                  </a:tcPr>
                </a:tc>
                <a:tc vMerge="1">
                  <a:txBody>
                    <a:bodyPr/>
                    <a:lstStyle/>
                    <a:p>
                      <a:pPr marL="0" marR="0" lvl="0" indent="-64770" algn="l" defTabSz="914102" rtl="0" eaLnBrk="1" fontAlgn="base" latinLnBrk="0" hangingPunct="1">
                        <a:lnSpc>
                          <a:spcPct val="90000"/>
                        </a:lnSpc>
                        <a:spcBef>
                          <a:spcPct val="0"/>
                        </a:spcBef>
                        <a:spcAft>
                          <a:spcPct val="0"/>
                        </a:spcAft>
                        <a:buClrTx/>
                        <a:buSzTx/>
                        <a:buFont typeface="+mj-lt"/>
                        <a:buNone/>
                        <a:tabLst/>
                        <a:defRPr/>
                      </a:pPr>
                      <a:endParaRPr lang="en-US" sz="1100" kern="1200">
                        <a:solidFill>
                          <a:sysClr val="windowText" lastClr="000000"/>
                        </a:solidFill>
                        <a:latin typeface="Segoe UI Semibold"/>
                        <a:ea typeface="+mn-ea"/>
                        <a:cs typeface="Segoe UI Semibold"/>
                      </a:endParaRPr>
                    </a:p>
                  </a:txBody>
                  <a:tcPr marL="45720" marR="81408"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02" rtl="0" eaLnBrk="1" fontAlgn="auto" latinLnBrk="0" hangingPunct="1">
                        <a:lnSpc>
                          <a:spcPct val="100000"/>
                        </a:lnSpc>
                        <a:spcBef>
                          <a:spcPts val="0"/>
                        </a:spcBef>
                        <a:spcAft>
                          <a:spcPts val="200"/>
                        </a:spcAft>
                        <a:buClrTx/>
                        <a:buSzTx/>
                        <a:buFont typeface="+mj-lt"/>
                        <a:buNone/>
                        <a:tabLst>
                          <a:tab pos="228600" algn="l"/>
                        </a:tabLst>
                        <a:defRPr/>
                      </a:pPr>
                      <a:r>
                        <a:rPr kumimoji="0" lang="en-US" sz="900" b="1" i="0" u="none" strike="noStrike" kern="1200" cap="none" spc="-30" normalizeH="0" baseline="0" noProof="0">
                          <a:ln>
                            <a:noFill/>
                          </a:ln>
                          <a:solidFill>
                            <a:srgbClr val="000000"/>
                          </a:solidFill>
                          <a:effectLst/>
                          <a:uLnTx/>
                          <a:uFillTx/>
                          <a:latin typeface="+mn-lt"/>
                          <a:ea typeface="+mn-ea"/>
                          <a:cs typeface="Segoe UI Semibold"/>
                        </a:rPr>
                        <a:t>28)</a:t>
                      </a:r>
                      <a:r>
                        <a:rPr kumimoji="0" lang="en-US" sz="900" b="0" i="0" u="none" strike="noStrike" kern="1200" cap="none" spc="-30" normalizeH="0" baseline="0" noProof="0">
                          <a:ln>
                            <a:noFill/>
                          </a:ln>
                          <a:solidFill>
                            <a:srgbClr val="000000"/>
                          </a:solidFill>
                          <a:effectLst/>
                          <a:uLnTx/>
                          <a:uFillTx/>
                          <a:latin typeface="+mn-lt"/>
                          <a:ea typeface="+mn-ea"/>
                          <a:cs typeface="Segoe UI Semibold"/>
                        </a:rPr>
                        <a:t>	Manage Financial Risk and Reduce Fraud</a:t>
                      </a:r>
                    </a:p>
                  </a:txBody>
                  <a:tcPr marL="45720" marR="81408"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5739613"/>
                  </a:ext>
                </a:extLst>
              </a:tr>
              <a:tr h="179217">
                <a:tc vMerge="1">
                  <a:txBody>
                    <a:bodyPr/>
                    <a:lstStyle/>
                    <a:p>
                      <a:endParaRPr lang="en-US"/>
                    </a:p>
                  </a:txBody>
                  <a:tcPr/>
                </a:tc>
                <a:tc vMerge="1">
                  <a:txBody>
                    <a:bodyPr/>
                    <a:lstStyle/>
                    <a:p>
                      <a:endParaRPr lang="en-US"/>
                    </a:p>
                  </a:txBody>
                  <a:tcPr/>
                </a:tc>
                <a:tc rowSpan="2">
                  <a:txBody>
                    <a:bodyPr/>
                    <a:lstStyle/>
                    <a:p>
                      <a:pPr marL="0" marR="0" lvl="0" indent="-64770" algn="l" defTabSz="914102" rtl="0" eaLnBrk="1" fontAlgn="base" latinLnBrk="0" hangingPunct="1">
                        <a:lnSpc>
                          <a:spcPct val="90000"/>
                        </a:lnSpc>
                        <a:spcBef>
                          <a:spcPct val="0"/>
                        </a:spcBef>
                        <a:spcAft>
                          <a:spcPct val="0"/>
                        </a:spcAft>
                        <a:buClrTx/>
                        <a:buSzTx/>
                        <a:buFont typeface="+mj-lt"/>
                        <a:buNone/>
                        <a:tabLst/>
                        <a:defRPr/>
                      </a:pPr>
                      <a:r>
                        <a:rPr lang="en-US" sz="1000" kern="0" noProof="0">
                          <a:gradFill>
                            <a:gsLst>
                              <a:gs pos="9756">
                                <a:schemeClr val="tx1"/>
                              </a:gs>
                              <a:gs pos="28000">
                                <a:schemeClr val="tx1"/>
                              </a:gs>
                            </a:gsLst>
                            <a:lin ang="5400000" scaled="1"/>
                          </a:gradFill>
                          <a:latin typeface="Segoe UI Semibold"/>
                          <a:ea typeface="+mn-ea"/>
                          <a:cs typeface="Segoe UI Semibold"/>
                        </a:rPr>
                        <a:t>Rapidly adapt and automate business processes</a:t>
                      </a:r>
                      <a:endParaRPr lang="en-US" sz="1000" b="0" kern="1200">
                        <a:gradFill>
                          <a:gsLst>
                            <a:gs pos="9756">
                              <a:schemeClr val="tx1"/>
                            </a:gs>
                            <a:gs pos="28000">
                              <a:schemeClr val="tx1"/>
                            </a:gs>
                          </a:gsLst>
                          <a:lin ang="5400000" scaled="1"/>
                        </a:gradFill>
                        <a:latin typeface="Segoe UI Semibold"/>
                        <a:ea typeface="+mn-ea"/>
                        <a:cs typeface="Segoe UI Semibold"/>
                      </a:endParaRPr>
                    </a:p>
                  </a:txBody>
                  <a:tcPr marL="45720" marR="81408"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02" rtl="0" eaLnBrk="1" fontAlgn="auto" latinLnBrk="0" hangingPunct="1">
                        <a:lnSpc>
                          <a:spcPct val="100000"/>
                        </a:lnSpc>
                        <a:spcBef>
                          <a:spcPts val="0"/>
                        </a:spcBef>
                        <a:spcAft>
                          <a:spcPts val="200"/>
                        </a:spcAft>
                        <a:buClrTx/>
                        <a:buSzTx/>
                        <a:buFont typeface="+mj-lt"/>
                        <a:buNone/>
                        <a:tabLst>
                          <a:tab pos="228600" algn="l"/>
                        </a:tabLst>
                        <a:defRPr/>
                      </a:pPr>
                      <a:r>
                        <a:rPr kumimoji="0" lang="en-US" sz="900" b="1" i="0" u="none" strike="noStrike" kern="1200" cap="none" spc="-30" normalizeH="0" baseline="0" noProof="0">
                          <a:ln>
                            <a:noFill/>
                          </a:ln>
                          <a:solidFill>
                            <a:srgbClr val="000000"/>
                          </a:solidFill>
                          <a:effectLst/>
                          <a:uLnTx/>
                          <a:uFillTx/>
                          <a:latin typeface="+mn-lt"/>
                          <a:ea typeface="+mn-ea"/>
                          <a:cs typeface="Segoe UI Semibold"/>
                        </a:rPr>
                        <a:t>29)</a:t>
                      </a:r>
                      <a:r>
                        <a:rPr kumimoji="0" lang="en-US" sz="900" b="0" i="0" u="none" strike="noStrike" kern="1200" cap="none" spc="-30" normalizeH="0" baseline="0" noProof="0">
                          <a:ln>
                            <a:noFill/>
                          </a:ln>
                          <a:solidFill>
                            <a:srgbClr val="000000"/>
                          </a:solidFill>
                          <a:effectLst/>
                          <a:uLnTx/>
                          <a:uFillTx/>
                          <a:latin typeface="+mn-lt"/>
                          <a:ea typeface="+mn-ea"/>
                          <a:cs typeface="Segoe UI Semibold"/>
                        </a:rPr>
                        <a:t>	Build Agile Business Processes</a:t>
                      </a:r>
                    </a:p>
                  </a:txBody>
                  <a:tcPr marL="45720" marR="81408"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5508197"/>
                  </a:ext>
                </a:extLst>
              </a:tr>
              <a:tr h="305595">
                <a:tc vMerge="1">
                  <a:txBody>
                    <a:bodyPr/>
                    <a:lstStyle/>
                    <a:p>
                      <a:endParaRPr lang="en-US"/>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vMerge="1">
                  <a:txBody>
                    <a:bodyPr/>
                    <a:lstStyle/>
                    <a:p>
                      <a:endParaRPr lang="en-US"/>
                    </a:p>
                  </a:txBody>
                  <a:tcPr>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alpha val="67000"/>
                      </a:schemeClr>
                    </a:solidFill>
                  </a:tcPr>
                </a:tc>
                <a:tc vMerge="1">
                  <a:txBody>
                    <a:bodyPr/>
                    <a:lstStyle/>
                    <a:p>
                      <a:pPr marL="0" marR="0" lvl="0" indent="-64770" algn="l" defTabSz="914102" rtl="0" eaLnBrk="1" fontAlgn="base" latinLnBrk="0" hangingPunct="1">
                        <a:lnSpc>
                          <a:spcPct val="90000"/>
                        </a:lnSpc>
                        <a:spcBef>
                          <a:spcPct val="0"/>
                        </a:spcBef>
                        <a:spcAft>
                          <a:spcPct val="0"/>
                        </a:spcAft>
                        <a:buClrTx/>
                        <a:buSzTx/>
                        <a:buFont typeface="+mj-lt"/>
                        <a:buNone/>
                        <a:tabLst/>
                        <a:defRPr/>
                      </a:pPr>
                      <a:endParaRPr lang="en-US" sz="1100" b="0" kern="1200">
                        <a:solidFill>
                          <a:sysClr val="windowText" lastClr="000000"/>
                        </a:solidFill>
                        <a:latin typeface="Segoe UI Semibold"/>
                        <a:ea typeface="+mn-ea"/>
                        <a:cs typeface="Segoe UI Semibold"/>
                      </a:endParaRPr>
                    </a:p>
                  </a:txBody>
                  <a:tcPr marL="45720" marR="81408" marT="27432" marB="27432"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02" rtl="0" eaLnBrk="1" fontAlgn="auto" latinLnBrk="0" hangingPunct="1">
                        <a:lnSpc>
                          <a:spcPct val="100000"/>
                        </a:lnSpc>
                        <a:spcBef>
                          <a:spcPts val="0"/>
                        </a:spcBef>
                        <a:spcAft>
                          <a:spcPts val="200"/>
                        </a:spcAft>
                        <a:buClrTx/>
                        <a:buSzTx/>
                        <a:buFont typeface="+mj-lt"/>
                        <a:buNone/>
                        <a:tabLst>
                          <a:tab pos="228600" algn="l"/>
                        </a:tabLst>
                        <a:defRPr/>
                      </a:pPr>
                      <a:r>
                        <a:rPr kumimoji="0" lang="en-US" sz="900" b="1" i="0" u="none" strike="noStrike" kern="1200" cap="none" spc="-30" normalizeH="0" baseline="0" noProof="0">
                          <a:ln>
                            <a:noFill/>
                          </a:ln>
                          <a:solidFill>
                            <a:srgbClr val="000000"/>
                          </a:solidFill>
                          <a:effectLst/>
                          <a:uLnTx/>
                          <a:uFillTx/>
                          <a:latin typeface="+mn-lt"/>
                          <a:ea typeface="+mn-ea"/>
                          <a:cs typeface="Segoe UI Semibold"/>
                        </a:rPr>
                        <a:t>30)</a:t>
                      </a:r>
                      <a:r>
                        <a:rPr kumimoji="0" lang="en-US" sz="900" b="0" i="0" u="none" strike="noStrike" kern="1200" cap="none" spc="-30" normalizeH="0" baseline="0" noProof="0">
                          <a:ln>
                            <a:noFill/>
                          </a:ln>
                          <a:solidFill>
                            <a:srgbClr val="000000"/>
                          </a:solidFill>
                          <a:effectLst/>
                          <a:uLnTx/>
                          <a:uFillTx/>
                          <a:latin typeface="+mn-lt"/>
                          <a:ea typeface="+mn-ea"/>
                          <a:cs typeface="Segoe UI Semibold"/>
                        </a:rPr>
                        <a:t>	Generate Value with Proactive Insights</a:t>
                      </a:r>
                    </a:p>
                  </a:txBody>
                  <a:tcPr marL="45720" marR="81408" marT="9144" marB="9144"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6084559"/>
                  </a:ext>
                </a:extLst>
              </a:tr>
            </a:tbl>
          </a:graphicData>
        </a:graphic>
      </p:graphicFrame>
      <p:sp>
        <p:nvSpPr>
          <p:cNvPr id="7" name="Title 1">
            <a:extLst>
              <a:ext uri="{FF2B5EF4-FFF2-40B4-BE49-F238E27FC236}">
                <a16:creationId xmlns:a16="http://schemas.microsoft.com/office/drawing/2014/main" id="{A4128426-6757-4DA0-A4E9-A6833D1AF84C}"/>
              </a:ext>
            </a:extLst>
          </p:cNvPr>
          <p:cNvSpPr txBox="1">
            <a:spLocks/>
          </p:cNvSpPr>
          <p:nvPr/>
        </p:nvSpPr>
        <p:spPr>
          <a:xfrm>
            <a:off x="471546" y="3338131"/>
            <a:ext cx="2185387" cy="560323"/>
          </a:xfrm>
          <a:prstGeom prst="rect">
            <a:avLst/>
          </a:prstGeom>
        </p:spPr>
        <p:txBody>
          <a:bodyPr vert="horz" wrap="square" lIns="0" tIns="164592" rIns="0" bIns="0" rtlCol="0" anchor="t">
            <a:noAutofit/>
          </a:bodyPr>
          <a:lst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9" rtl="0" eaLnBrk="1" fontAlgn="auto" latinLnBrk="0" hangingPunct="1">
              <a:lnSpc>
                <a:spcPct val="100000"/>
              </a:lnSpc>
              <a:spcBef>
                <a:spcPct val="0"/>
              </a:spcBef>
              <a:spcAft>
                <a:spcPts val="0"/>
              </a:spcAft>
              <a:buClrTx/>
              <a:buSzTx/>
              <a:buFontTx/>
              <a:buNone/>
              <a:tabLst/>
              <a:defRPr/>
            </a:pPr>
            <a:endParaRPr kumimoji="0" lang="en-US" sz="2800" b="1" i="0" u="none" strike="noStrike" kern="1200" cap="none" spc="-147" normalizeH="0" baseline="0" noProof="0">
              <a:ln w="3175">
                <a:noFill/>
              </a:ln>
              <a:solidFill>
                <a:srgbClr val="000000"/>
              </a:solidFill>
              <a:effectLst/>
              <a:uLnTx/>
              <a:uFillTx/>
              <a:latin typeface="Segoe UI Semibold"/>
              <a:ea typeface="+mn-ea"/>
              <a:cs typeface="Segoe UI" pitchFamily="34" charset="0"/>
            </a:endParaRPr>
          </a:p>
        </p:txBody>
      </p:sp>
      <p:sp>
        <p:nvSpPr>
          <p:cNvPr id="3" name="Rectangle 2">
            <a:extLst>
              <a:ext uri="{FF2B5EF4-FFF2-40B4-BE49-F238E27FC236}">
                <a16:creationId xmlns:a16="http://schemas.microsoft.com/office/drawing/2014/main" id="{FECAD351-2738-4EED-BA9A-A670AF20E53D}"/>
              </a:ext>
            </a:extLst>
          </p:cNvPr>
          <p:cNvSpPr/>
          <p:nvPr/>
        </p:nvSpPr>
        <p:spPr>
          <a:xfrm>
            <a:off x="382998" y="106924"/>
            <a:ext cx="712915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a:ln>
                  <a:noFill/>
                </a:ln>
                <a:solidFill>
                  <a:srgbClr val="000000"/>
                </a:solidFill>
                <a:effectLst/>
                <a:uLnTx/>
                <a:uFillTx/>
                <a:latin typeface="Segoe UI"/>
                <a:ea typeface="+mn-ea"/>
                <a:cs typeface="+mn-cs"/>
              </a:rPr>
              <a:t>What are the solutions we would like to work with you</a:t>
            </a:r>
            <a:r>
              <a:rPr kumimoji="0" lang="hu-HU" sz="1800" b="0" i="0" u="none" strike="noStrike" kern="1200" cap="none" spc="0" normalizeH="0" baseline="0">
                <a:ln>
                  <a:noFill/>
                </a:ln>
                <a:solidFill>
                  <a:srgbClr val="000000"/>
                </a:solidFill>
                <a:effectLst/>
                <a:uLnTx/>
                <a:uFillTx/>
                <a:latin typeface="Segoe UI"/>
                <a:ea typeface="+mn-ea"/>
                <a:cs typeface="+mn-cs"/>
              </a:rPr>
              <a:t> on</a:t>
            </a:r>
            <a:r>
              <a:rPr kumimoji="0" lang="hu-HU" sz="1800" b="0" i="0" u="none" strike="noStrike" kern="1200" cap="none" spc="0" normalizeH="0" baseline="0" noProof="0">
                <a:ln>
                  <a:noFill/>
                </a:ln>
                <a:solidFill>
                  <a:srgbClr val="000000"/>
                </a:solidFill>
                <a:effectLst/>
                <a:uLnTx/>
                <a:uFillTx/>
                <a:latin typeface="Segoe UI"/>
                <a:ea typeface="+mn-ea"/>
                <a:cs typeface="+mn-cs"/>
              </a:rPr>
              <a:t>? </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8206825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Y20 Co-Sell Guide" descr="FY20 Co-sell Guide">
            <a:extLst>
              <a:ext uri="{FF2B5EF4-FFF2-40B4-BE49-F238E27FC236}">
                <a16:creationId xmlns:a16="http://schemas.microsoft.com/office/drawing/2014/main" id="{6CF67FE7-FDF2-485E-920B-C579DAED9632}"/>
              </a:ext>
            </a:extLst>
          </p:cNvPr>
          <p:cNvSpPr>
            <a:spLocks noGrp="1"/>
          </p:cNvSpPr>
          <p:nvPr>
            <p:ph type="title"/>
          </p:nvPr>
        </p:nvSpPr>
        <p:spPr>
          <a:xfrm>
            <a:off x="423848" y="2919262"/>
            <a:ext cx="9144000" cy="1661993"/>
          </a:xfrm>
        </p:spPr>
        <p:txBody>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hu-HU">
                <a:latin typeface="Segoe UI Semibold"/>
              </a:rPr>
              <a:t>Modern Work</a:t>
            </a:r>
            <a:br>
              <a:rPr lang="hu-HU">
                <a:latin typeface="Segoe UI Semibold"/>
              </a:rPr>
            </a:br>
            <a:br>
              <a:rPr lang="hu-HU">
                <a:latin typeface="Segoe UI Semibold"/>
              </a:rPr>
            </a:br>
            <a:r>
              <a:rPr lang="hu-HU">
                <a:latin typeface="Segoe UI Semibold"/>
              </a:rPr>
              <a:t>Szabolcs Lippé</a:t>
            </a:r>
            <a:endParaRPr kumimoji="0" lang="hu-HU" sz="9600" b="0" i="0" u="none" strike="noStrike" kern="1200" cap="none" spc="-50" normalizeH="0" baseline="0" noProof="0">
              <a:ln w="3175">
                <a:noFill/>
              </a:ln>
              <a:solidFill>
                <a:srgbClr val="50E6FF"/>
              </a:solidFill>
              <a:effectLst/>
              <a:uLnTx/>
              <a:uFillTx/>
              <a:latin typeface="Segoe UI Semibold"/>
              <a:ea typeface="+mn-ea"/>
              <a:cs typeface="Segoe UI" panose="020B0502040204020203" pitchFamily="34" charset="0"/>
            </a:endParaRPr>
          </a:p>
        </p:txBody>
      </p:sp>
      <p:pic>
        <p:nvPicPr>
          <p:cNvPr id="6" name="Co-sell graphic" descr="Connections">
            <a:extLst>
              <a:ext uri="{FF2B5EF4-FFF2-40B4-BE49-F238E27FC236}">
                <a16:creationId xmlns:a16="http://schemas.microsoft.com/office/drawing/2014/main" id="{E07770A4-D2E5-414E-9EE1-4890FFB473C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35605" y="-82866"/>
            <a:ext cx="6826477" cy="6826477"/>
          </a:xfrm>
          <a:prstGeom prst="rect">
            <a:avLst/>
          </a:prstGeom>
        </p:spPr>
      </p:pic>
    </p:spTree>
    <p:extLst>
      <p:ext uri="{BB962C8B-B14F-4D97-AF65-F5344CB8AC3E}">
        <p14:creationId xmlns:p14="http://schemas.microsoft.com/office/powerpoint/2010/main" val="3422064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98B20-7C73-403A-A938-F2C51F7DE73E}"/>
              </a:ext>
            </a:extLst>
          </p:cNvPr>
          <p:cNvSpPr>
            <a:spLocks noGrp="1"/>
          </p:cNvSpPr>
          <p:nvPr>
            <p:ph type="title"/>
          </p:nvPr>
        </p:nvSpPr>
        <p:spPr>
          <a:xfrm>
            <a:off x="290370" y="146270"/>
            <a:ext cx="11655840" cy="899665"/>
          </a:xfrm>
        </p:spPr>
        <p:txBody>
          <a:bodyPr/>
          <a:lstStyle/>
          <a:p>
            <a:r>
              <a:rPr kumimoji="0" lang="en-US" sz="4000" b="0" i="0" u="none" strike="noStrike" kern="1200" cap="none" spc="-100" normalizeH="0" baseline="0" noProof="0">
                <a:ln w="3175">
                  <a:noFill/>
                </a:ln>
                <a:solidFill>
                  <a:srgbClr val="0078D7"/>
                </a:solidFill>
                <a:effectLst/>
                <a:uLnTx/>
                <a:uFillTx/>
                <a:latin typeface="Segoe UI Light"/>
                <a:ea typeface="+mn-ea"/>
                <a:cs typeface="Segoe UI" pitchFamily="34" charset="0"/>
              </a:rPr>
              <a:t>FY21 Objectives, Priorities and Sales Plays</a:t>
            </a:r>
            <a:endParaRPr lang="en-US" sz="4000"/>
          </a:p>
        </p:txBody>
      </p:sp>
      <p:graphicFrame>
        <p:nvGraphicFramePr>
          <p:cNvPr id="90" name="Table 90">
            <a:extLst>
              <a:ext uri="{FF2B5EF4-FFF2-40B4-BE49-F238E27FC236}">
                <a16:creationId xmlns:a16="http://schemas.microsoft.com/office/drawing/2014/main" id="{3EE023A5-AFF3-42A9-B5D6-A8116BD1D960}"/>
              </a:ext>
            </a:extLst>
          </p:cNvPr>
          <p:cNvGraphicFramePr>
            <a:graphicFrameLocks noGrp="1"/>
          </p:cNvGraphicFramePr>
          <p:nvPr>
            <p:extLst>
              <p:ext uri="{D42A27DB-BD31-4B8C-83A1-F6EECF244321}">
                <p14:modId xmlns:p14="http://schemas.microsoft.com/office/powerpoint/2010/main" val="1134511498"/>
              </p:ext>
            </p:extLst>
          </p:nvPr>
        </p:nvGraphicFramePr>
        <p:xfrm>
          <a:off x="269239" y="2105024"/>
          <a:ext cx="11655839" cy="4023360"/>
        </p:xfrm>
        <a:graphic>
          <a:graphicData uri="http://schemas.openxmlformats.org/drawingml/2006/table">
            <a:tbl>
              <a:tblPr firstRow="1" bandRow="1">
                <a:tableStyleId>{5C22544A-7EE6-4342-B048-85BDC9FD1C3A}</a:tableStyleId>
              </a:tblPr>
              <a:tblGrid>
                <a:gridCol w="2051174">
                  <a:extLst>
                    <a:ext uri="{9D8B030D-6E8A-4147-A177-3AD203B41FA5}">
                      <a16:colId xmlns:a16="http://schemas.microsoft.com/office/drawing/2014/main" val="3035459549"/>
                    </a:ext>
                  </a:extLst>
                </a:gridCol>
                <a:gridCol w="3201555">
                  <a:extLst>
                    <a:ext uri="{9D8B030D-6E8A-4147-A177-3AD203B41FA5}">
                      <a16:colId xmlns:a16="http://schemas.microsoft.com/office/drawing/2014/main" val="1060679134"/>
                    </a:ext>
                  </a:extLst>
                </a:gridCol>
                <a:gridCol w="3201555">
                  <a:extLst>
                    <a:ext uri="{9D8B030D-6E8A-4147-A177-3AD203B41FA5}">
                      <a16:colId xmlns:a16="http://schemas.microsoft.com/office/drawing/2014/main" val="3429464020"/>
                    </a:ext>
                  </a:extLst>
                </a:gridCol>
                <a:gridCol w="3201555">
                  <a:extLst>
                    <a:ext uri="{9D8B030D-6E8A-4147-A177-3AD203B41FA5}">
                      <a16:colId xmlns:a16="http://schemas.microsoft.com/office/drawing/2014/main" val="3151495174"/>
                    </a:ext>
                  </a:extLst>
                </a:gridCol>
              </a:tblGrid>
              <a:tr h="335411">
                <a:tc>
                  <a:txBody>
                    <a:bodyPr/>
                    <a:lstStyle/>
                    <a:p>
                      <a:endParaRPr lang="en-US"/>
                    </a:p>
                  </a:txBody>
                  <a:tcPr>
                    <a:lnR w="12700" cap="flat" cmpd="sng" algn="ctr">
                      <a:no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a:r>
                        <a:rPr lang="en-US" sz="2400" b="0">
                          <a:solidFill>
                            <a:srgbClr val="0070C0"/>
                          </a:solidFill>
                          <a:latin typeface="+mj-lt"/>
                        </a:rPr>
                        <a:t>Business Objectives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0">
                          <a:solidFill>
                            <a:srgbClr val="0070C0"/>
                          </a:solidFill>
                          <a:latin typeface="+mj-lt"/>
                        </a:rPr>
                        <a:t>Priorities</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0">
                          <a:solidFill>
                            <a:srgbClr val="0070C0"/>
                          </a:solidFill>
                          <a:latin typeface="+mj-lt"/>
                        </a:rPr>
                        <a:t>Sales Plays</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4537610"/>
                  </a:ext>
                </a:extLst>
              </a:tr>
              <a:tr h="1188720">
                <a:tc rowSpan="3">
                  <a:txBody>
                    <a:bodyPr/>
                    <a:lstStyle/>
                    <a:p>
                      <a:endParaRPr lang="en-US"/>
                    </a:p>
                  </a:txBody>
                  <a:tcPr>
                    <a:lnT w="12700" cap="flat" cmpd="sng" algn="ctr">
                      <a:solidFill>
                        <a:schemeClr val="bg1"/>
                      </a:solidFill>
                      <a:prstDash val="solid"/>
                      <a:round/>
                      <a:headEnd type="none" w="med" len="med"/>
                      <a:tailEnd type="none" w="med" len="med"/>
                    </a:lnT>
                    <a:solidFill>
                      <a:schemeClr val="tx2"/>
                    </a:solidFill>
                  </a:tcPr>
                </a:tc>
                <a:tc rowSpan="3">
                  <a:txBody>
                    <a:bodyPr/>
                    <a:lstStyle/>
                    <a:p>
                      <a:pPr lvl="0" defTabSz="941250">
                        <a:spcBef>
                          <a:spcPts val="1200"/>
                        </a:spcBef>
                        <a:defRPr/>
                      </a:pPr>
                      <a:r>
                        <a:rPr lang="en-US" sz="1600" kern="0">
                          <a:solidFill>
                            <a:schemeClr val="tx2"/>
                          </a:solidFill>
                          <a:latin typeface="Segoe UI Semibold"/>
                          <a:cs typeface="Segoe UI Semibold"/>
                        </a:rPr>
                        <a:t>Grow Usage</a:t>
                      </a:r>
                    </a:p>
                    <a:p>
                      <a:pPr defTabSz="941250">
                        <a:spcBef>
                          <a:spcPts val="1200"/>
                        </a:spcBef>
                        <a:defRPr/>
                      </a:pPr>
                      <a:r>
                        <a:rPr lang="en-US" sz="1400" spc="-40">
                          <a:solidFill>
                            <a:srgbClr val="000000"/>
                          </a:solidFill>
                          <a:latin typeface="Segoe UI"/>
                        </a:rPr>
                        <a:t>Grow usage of Teams, Identity, and establish customer health across Microsoft 365</a:t>
                      </a:r>
                      <a:endParaRPr lang="en-US" sz="1400" kern="0">
                        <a:solidFill>
                          <a:schemeClr val="tx2"/>
                        </a:solidFill>
                        <a:latin typeface="Segoe UI Semibold"/>
                        <a:cs typeface="Segoe UI Semibold"/>
                      </a:endParaRPr>
                    </a:p>
                    <a:p>
                      <a:pPr lvl="0" defTabSz="941250">
                        <a:spcBef>
                          <a:spcPts val="1200"/>
                        </a:spcBef>
                        <a:defRPr/>
                      </a:pPr>
                      <a:r>
                        <a:rPr lang="en-US" sz="1600" kern="0">
                          <a:solidFill>
                            <a:schemeClr val="tx2"/>
                          </a:solidFill>
                          <a:latin typeface="Segoe UI Semibold"/>
                          <a:cs typeface="Segoe UI Semibold"/>
                        </a:rPr>
                        <a:t>Increase Premium Mix</a:t>
                      </a:r>
                    </a:p>
                    <a:p>
                      <a:pPr lvl="0" defTabSz="941250">
                        <a:spcBef>
                          <a:spcPts val="1200"/>
                        </a:spcBef>
                        <a:defRPr/>
                      </a:pPr>
                      <a:r>
                        <a:rPr lang="en-US" sz="1400" kern="1200" spc="-40">
                          <a:solidFill>
                            <a:srgbClr val="000000"/>
                          </a:solidFill>
                          <a:latin typeface="Segoe UI"/>
                          <a:ea typeface="+mn-ea"/>
                          <a:cs typeface="+mn-cs"/>
                        </a:rPr>
                        <a:t>Upsell to Microsoft 365 suites and E5 by helping customers consolidate vendors and save cost</a:t>
                      </a:r>
                    </a:p>
                    <a:p>
                      <a:pPr lvl="0" defTabSz="941250">
                        <a:spcBef>
                          <a:spcPts val="1200"/>
                        </a:spcBef>
                        <a:defRPr/>
                      </a:pPr>
                      <a:r>
                        <a:rPr lang="en-US" sz="1600" kern="0">
                          <a:solidFill>
                            <a:schemeClr val="tx2"/>
                          </a:solidFill>
                          <a:latin typeface="Segoe UI Semibold"/>
                          <a:cs typeface="Segoe UI Semibold"/>
                        </a:rPr>
                        <a:t>Drive Seats and </a:t>
                      </a:r>
                      <a:r>
                        <a:rPr lang="en-US" sz="1600" kern="0">
                          <a:solidFill>
                            <a:schemeClr val="tx2"/>
                          </a:solidFill>
                          <a:latin typeface="Segoe UI Semibold"/>
                          <a:ea typeface="+mn-ea"/>
                          <a:cs typeface="Segoe UI Semibold"/>
                        </a:rPr>
                        <a:t>Devices</a:t>
                      </a:r>
                    </a:p>
                    <a:p>
                      <a:pPr lvl="0" defTabSz="941250">
                        <a:spcBef>
                          <a:spcPts val="1200"/>
                        </a:spcBef>
                        <a:defRPr/>
                      </a:pPr>
                      <a:r>
                        <a:rPr lang="en-US" sz="1400" kern="1200" spc="-40">
                          <a:solidFill>
                            <a:srgbClr val="000000"/>
                          </a:solidFill>
                          <a:latin typeface="Segoe UI"/>
                          <a:ea typeface="+mn-ea"/>
                          <a:cs typeface="+mn-cs"/>
                        </a:rPr>
                        <a:t>Increase users, Firstline workers and Surface</a:t>
                      </a:r>
                    </a:p>
                  </a:txBody>
                  <a:tcPr anchor="ctr">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solidFill>
                      <a:schemeClr val="bg1">
                        <a:lumMod val="95000"/>
                      </a:schemeClr>
                    </a:solidFill>
                  </a:tcPr>
                </a:tc>
                <a:tc>
                  <a:txBody>
                    <a:bodyPr/>
                    <a:lstStyle/>
                    <a:p>
                      <a:r>
                        <a:rPr lang="en-US" sz="1400" kern="0">
                          <a:solidFill>
                            <a:schemeClr val="tx1"/>
                          </a:solidFill>
                          <a:latin typeface="Segoe UI Semibold"/>
                          <a:ea typeface="+mn-ea"/>
                          <a:cs typeface="Segoe UI Semibold"/>
                        </a:rPr>
                        <a:t>Secure Remote Work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solidFill>
                      <a:schemeClr val="bg1">
                        <a:lumMod val="95000"/>
                      </a:schemeClr>
                    </a:solidFill>
                  </a:tcPr>
                </a:tc>
                <a:tc>
                  <a:txBody>
                    <a:bodyPr/>
                    <a:lstStyle/>
                    <a:p>
                      <a:pPr>
                        <a:spcBef>
                          <a:spcPts val="300"/>
                        </a:spcBef>
                        <a:spcAft>
                          <a:spcPts val="300"/>
                        </a:spcAft>
                      </a:pPr>
                      <a:r>
                        <a:rPr lang="en-US" sz="1400" kern="0">
                          <a:solidFill>
                            <a:schemeClr val="tx1"/>
                          </a:solidFill>
                          <a:latin typeface="Segoe UI Semibold"/>
                          <a:ea typeface="+mn-ea"/>
                          <a:cs typeface="Segoe UI Semibold"/>
                        </a:rPr>
                        <a:t>Teams Meetings &amp; Calling</a:t>
                      </a:r>
                      <a:endParaRPr lang="en-US" sz="1400" kern="0">
                        <a:solidFill>
                          <a:srgbClr val="FF0000"/>
                        </a:solidFill>
                        <a:latin typeface="Segoe UI Semibold"/>
                        <a:ea typeface="+mn-ea"/>
                        <a:cs typeface="Segoe UI Semibold"/>
                      </a:endParaRPr>
                    </a:p>
                    <a:p>
                      <a:pPr>
                        <a:spcBef>
                          <a:spcPts val="300"/>
                        </a:spcBef>
                        <a:spcAft>
                          <a:spcPts val="300"/>
                        </a:spcAft>
                      </a:pPr>
                      <a:r>
                        <a:rPr lang="en-US" sz="1400" kern="0">
                          <a:solidFill>
                            <a:schemeClr val="tx1"/>
                          </a:solidFill>
                          <a:latin typeface="Segoe UI Semibold"/>
                          <a:ea typeface="+mn-ea"/>
                          <a:cs typeface="Segoe UI Semibold"/>
                        </a:rPr>
                        <a:t>Surface and Partner Devices</a:t>
                      </a:r>
                    </a:p>
                    <a:p>
                      <a:pPr>
                        <a:spcBef>
                          <a:spcPts val="300"/>
                        </a:spcBef>
                        <a:spcAft>
                          <a:spcPts val="300"/>
                        </a:spcAft>
                      </a:pPr>
                      <a:r>
                        <a:rPr lang="en-US" sz="1400" kern="0">
                          <a:solidFill>
                            <a:schemeClr val="tx1"/>
                          </a:solidFill>
                          <a:latin typeface="Segoe UI" panose="020B0502040204020203" pitchFamily="34" charset="0"/>
                          <a:ea typeface="+mn-ea"/>
                          <a:cs typeface="Segoe UI" panose="020B0502040204020203" pitchFamily="34" charset="0"/>
                        </a:rPr>
                        <a:t>Security</a:t>
                      </a:r>
                    </a:p>
                  </a:txBody>
                  <a:tcPr anchor="ctr">
                    <a:lnL w="28575"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3169074127"/>
                  </a:ext>
                </a:extLst>
              </a:tr>
              <a:tr h="1188720">
                <a:tc vMerge="1">
                  <a:txBody>
                    <a:bodyPr/>
                    <a:lstStyle/>
                    <a:p>
                      <a:endParaRPr lang="en-US"/>
                    </a:p>
                  </a:txBody>
                  <a:tcPr/>
                </a:tc>
                <a:tc vMerge="1">
                  <a:txBody>
                    <a:bodyPr/>
                    <a:lstStyle/>
                    <a:p>
                      <a:endParaRPr lang="en-US"/>
                    </a:p>
                  </a:txBody>
                  <a:tcPr/>
                </a:tc>
                <a:tc>
                  <a:txBody>
                    <a:bodyPr/>
                    <a:lstStyle/>
                    <a:p>
                      <a:r>
                        <a:rPr lang="en-US" sz="1400" kern="0">
                          <a:solidFill>
                            <a:schemeClr val="tx1"/>
                          </a:solidFill>
                          <a:latin typeface="Segoe UI Semibold"/>
                          <a:ea typeface="+mn-ea"/>
                          <a:cs typeface="Segoe UI Semibold"/>
                        </a:rPr>
                        <a:t>Reduce Cost and Manage Risk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bg1">
                        <a:lumMod val="95000"/>
                      </a:schemeClr>
                    </a:solidFill>
                  </a:tcPr>
                </a:tc>
                <a:tc>
                  <a:txBody>
                    <a:bodyPr/>
                    <a:lstStyle/>
                    <a:p>
                      <a:pPr>
                        <a:spcBef>
                          <a:spcPts val="300"/>
                        </a:spcBef>
                        <a:spcAft>
                          <a:spcPts val="300"/>
                        </a:spcAft>
                      </a:pPr>
                      <a:r>
                        <a:rPr lang="en-US" sz="1400" kern="0">
                          <a:solidFill>
                            <a:schemeClr val="tx1"/>
                          </a:solidFill>
                          <a:latin typeface="Segoe UI Semibold"/>
                          <a:ea typeface="+mn-ea"/>
                          <a:cs typeface="Segoe UI Semibold"/>
                        </a:rPr>
                        <a:t>Security</a:t>
                      </a:r>
                    </a:p>
                    <a:p>
                      <a:pPr marL="0" algn="l" defTabSz="914192" rtl="0" eaLnBrk="1" latinLnBrk="0" hangingPunct="1">
                        <a:spcBef>
                          <a:spcPts val="300"/>
                        </a:spcBef>
                        <a:spcAft>
                          <a:spcPts val="300"/>
                        </a:spcAft>
                      </a:pPr>
                      <a:r>
                        <a:rPr lang="en-US" sz="1400" kern="0">
                          <a:solidFill>
                            <a:schemeClr val="tx1"/>
                          </a:solidFill>
                          <a:latin typeface="Segoe UI" panose="020B0502040204020203" pitchFamily="34" charset="0"/>
                          <a:ea typeface="+mn-ea"/>
                          <a:cs typeface="Segoe UI" panose="020B0502040204020203" pitchFamily="34" charset="0"/>
                        </a:rPr>
                        <a:t>Teams Meetings &amp; Calling</a:t>
                      </a:r>
                    </a:p>
                    <a:p>
                      <a:pPr marL="0" algn="l" defTabSz="914192" rtl="0" eaLnBrk="1" latinLnBrk="0" hangingPunct="1">
                        <a:spcBef>
                          <a:spcPts val="300"/>
                        </a:spcBef>
                        <a:spcAft>
                          <a:spcPts val="300"/>
                        </a:spcAft>
                      </a:pPr>
                      <a:r>
                        <a:rPr lang="en-US" sz="1400" kern="0">
                          <a:solidFill>
                            <a:schemeClr val="tx1"/>
                          </a:solidFill>
                          <a:latin typeface="Segoe UI" panose="020B0502040204020203" pitchFamily="34" charset="0"/>
                          <a:ea typeface="+mn-ea"/>
                          <a:cs typeface="Segoe UI" panose="020B0502040204020203" pitchFamily="34" charset="0"/>
                        </a:rPr>
                        <a:t>Compliance</a:t>
                      </a:r>
                    </a:p>
                  </a:txBody>
                  <a:tcPr anchor="ctr">
                    <a:lnL w="28575" cap="flat" cmpd="sng" algn="ctr">
                      <a:solidFill>
                        <a:schemeClr val="bg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3507156461"/>
                  </a:ext>
                </a:extLst>
              </a:tr>
              <a:tr h="1188720">
                <a:tc vMerge="1">
                  <a:txBody>
                    <a:bodyPr/>
                    <a:lstStyle/>
                    <a:p>
                      <a:endParaRPr lang="en-US"/>
                    </a:p>
                  </a:txBody>
                  <a:tcPr/>
                </a:tc>
                <a:tc vMerge="1">
                  <a:txBody>
                    <a:bodyPr/>
                    <a:lstStyle/>
                    <a:p>
                      <a:endParaRPr lang="en-US"/>
                    </a:p>
                  </a:txBody>
                  <a:tcPr/>
                </a:tc>
                <a:tc>
                  <a:txBody>
                    <a:bodyPr/>
                    <a:lstStyle/>
                    <a:p>
                      <a:r>
                        <a:rPr lang="en-US" sz="1400" kern="0">
                          <a:solidFill>
                            <a:schemeClr val="tx1"/>
                          </a:solidFill>
                          <a:latin typeface="Segoe UI Semibold"/>
                          <a:ea typeface="+mn-ea"/>
                          <a:cs typeface="Segoe UI Semibold"/>
                        </a:rPr>
                        <a:t>Transform Organization Productivity</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bg1">
                        <a:lumMod val="95000"/>
                      </a:schemeClr>
                    </a:solidFill>
                  </a:tcPr>
                </a:tc>
                <a:tc>
                  <a:txBody>
                    <a:bodyPr/>
                    <a:lstStyle/>
                    <a:p>
                      <a:pPr>
                        <a:spcBef>
                          <a:spcPts val="300"/>
                        </a:spcBef>
                        <a:spcAft>
                          <a:spcPts val="300"/>
                        </a:spcAft>
                      </a:pPr>
                      <a:r>
                        <a:rPr lang="en-US" sz="1400" kern="0">
                          <a:solidFill>
                            <a:schemeClr val="tx1"/>
                          </a:solidFill>
                          <a:latin typeface="Segoe UI Semibold"/>
                          <a:ea typeface="+mn-ea"/>
                          <a:cs typeface="Segoe UI Semibold"/>
                        </a:rPr>
                        <a:t>Teams Platform</a:t>
                      </a:r>
                    </a:p>
                    <a:p>
                      <a:pPr marL="0" algn="l" defTabSz="914192" rtl="0" eaLnBrk="1" latinLnBrk="0" hangingPunct="1">
                        <a:spcBef>
                          <a:spcPts val="300"/>
                        </a:spcBef>
                        <a:spcAft>
                          <a:spcPts val="300"/>
                        </a:spcAft>
                      </a:pPr>
                      <a:r>
                        <a:rPr lang="en-US" sz="1400" kern="0">
                          <a:solidFill>
                            <a:schemeClr val="tx1"/>
                          </a:solidFill>
                          <a:latin typeface="Segoe UI Semibold"/>
                          <a:ea typeface="+mn-ea"/>
                          <a:cs typeface="Segoe UI Semibold"/>
                        </a:rPr>
                        <a:t>Firstline Worker</a:t>
                      </a:r>
                    </a:p>
                    <a:p>
                      <a:pPr marL="0" algn="l" defTabSz="914192" rtl="0" eaLnBrk="1" latinLnBrk="0" hangingPunct="1">
                        <a:spcBef>
                          <a:spcPts val="300"/>
                        </a:spcBef>
                        <a:spcAft>
                          <a:spcPts val="300"/>
                        </a:spcAft>
                      </a:pPr>
                      <a:r>
                        <a:rPr lang="en-US" sz="1400" kern="0">
                          <a:solidFill>
                            <a:schemeClr val="tx1"/>
                          </a:solidFill>
                          <a:latin typeface="Segoe UI" panose="020B0502040204020203" pitchFamily="34" charset="0"/>
                          <a:ea typeface="+mn-ea"/>
                          <a:cs typeface="Segoe UI" panose="020B0502040204020203" pitchFamily="34" charset="0"/>
                        </a:rPr>
                        <a:t>Knowledge and Insights</a:t>
                      </a:r>
                    </a:p>
                    <a:p>
                      <a:pPr marL="0" algn="l" defTabSz="914192" rtl="0" eaLnBrk="1" latinLnBrk="0" hangingPunct="1">
                        <a:spcBef>
                          <a:spcPts val="300"/>
                        </a:spcBef>
                        <a:spcAft>
                          <a:spcPts val="300"/>
                        </a:spcAft>
                      </a:pPr>
                      <a:r>
                        <a:rPr lang="en-US" sz="1400" kern="0">
                          <a:solidFill>
                            <a:schemeClr val="tx1"/>
                          </a:solidFill>
                          <a:latin typeface="Segoe UI" panose="020B0502040204020203" pitchFamily="34" charset="0"/>
                          <a:ea typeface="+mn-ea"/>
                          <a:cs typeface="Segoe UI" panose="020B0502040204020203" pitchFamily="34" charset="0"/>
                        </a:rPr>
                        <a:t>Surface and Partner Devices</a:t>
                      </a:r>
                    </a:p>
                  </a:txBody>
                  <a:tcPr anchor="ctr">
                    <a:lnL w="28575" cap="flat" cmpd="sng" algn="ctr">
                      <a:solidFill>
                        <a:schemeClr val="bg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4161176306"/>
                  </a:ext>
                </a:extLst>
              </a:tr>
            </a:tbl>
          </a:graphicData>
        </a:graphic>
      </p:graphicFrame>
      <p:sp>
        <p:nvSpPr>
          <p:cNvPr id="93" name="Rectangle: Rounded Corners 21">
            <a:extLst>
              <a:ext uri="{FF2B5EF4-FFF2-40B4-BE49-F238E27FC236}">
                <a16:creationId xmlns:a16="http://schemas.microsoft.com/office/drawing/2014/main" id="{25702D3C-6BF3-48D6-BFA0-5553D2C47F2F}"/>
              </a:ext>
            </a:extLst>
          </p:cNvPr>
          <p:cNvSpPr/>
          <p:nvPr/>
        </p:nvSpPr>
        <p:spPr bwMode="auto">
          <a:xfrm>
            <a:off x="9456680" y="2056305"/>
            <a:ext cx="1737360" cy="50959"/>
          </a:xfrm>
          <a:custGeom>
            <a:avLst/>
            <a:gdLst>
              <a:gd name="connsiteX0" fmla="*/ 0 w 773464"/>
              <a:gd name="connsiteY0" fmla="*/ 50959 h 101918"/>
              <a:gd name="connsiteX1" fmla="*/ 50959 w 773464"/>
              <a:gd name="connsiteY1" fmla="*/ 0 h 101918"/>
              <a:gd name="connsiteX2" fmla="*/ 722505 w 773464"/>
              <a:gd name="connsiteY2" fmla="*/ 0 h 101918"/>
              <a:gd name="connsiteX3" fmla="*/ 773464 w 773464"/>
              <a:gd name="connsiteY3" fmla="*/ 50959 h 101918"/>
              <a:gd name="connsiteX4" fmla="*/ 773464 w 773464"/>
              <a:gd name="connsiteY4" fmla="*/ 50959 h 101918"/>
              <a:gd name="connsiteX5" fmla="*/ 722505 w 773464"/>
              <a:gd name="connsiteY5" fmla="*/ 101918 h 101918"/>
              <a:gd name="connsiteX6" fmla="*/ 50959 w 773464"/>
              <a:gd name="connsiteY6" fmla="*/ 101918 h 101918"/>
              <a:gd name="connsiteX7" fmla="*/ 0 w 773464"/>
              <a:gd name="connsiteY7" fmla="*/ 50959 h 101918"/>
              <a:gd name="connsiteX0" fmla="*/ 50959 w 773464"/>
              <a:gd name="connsiteY0" fmla="*/ 101918 h 193358"/>
              <a:gd name="connsiteX1" fmla="*/ 0 w 773464"/>
              <a:gd name="connsiteY1" fmla="*/ 50959 h 193358"/>
              <a:gd name="connsiteX2" fmla="*/ 50959 w 773464"/>
              <a:gd name="connsiteY2" fmla="*/ 0 h 193358"/>
              <a:gd name="connsiteX3" fmla="*/ 722505 w 773464"/>
              <a:gd name="connsiteY3" fmla="*/ 0 h 193358"/>
              <a:gd name="connsiteX4" fmla="*/ 773464 w 773464"/>
              <a:gd name="connsiteY4" fmla="*/ 50959 h 193358"/>
              <a:gd name="connsiteX5" fmla="*/ 773464 w 773464"/>
              <a:gd name="connsiteY5" fmla="*/ 50959 h 193358"/>
              <a:gd name="connsiteX6" fmla="*/ 722505 w 773464"/>
              <a:gd name="connsiteY6" fmla="*/ 101918 h 193358"/>
              <a:gd name="connsiteX7" fmla="*/ 142399 w 773464"/>
              <a:gd name="connsiteY7" fmla="*/ 193358 h 193358"/>
              <a:gd name="connsiteX0" fmla="*/ 50959 w 773464"/>
              <a:gd name="connsiteY0" fmla="*/ 101918 h 101918"/>
              <a:gd name="connsiteX1" fmla="*/ 0 w 773464"/>
              <a:gd name="connsiteY1" fmla="*/ 50959 h 101918"/>
              <a:gd name="connsiteX2" fmla="*/ 50959 w 773464"/>
              <a:gd name="connsiteY2" fmla="*/ 0 h 101918"/>
              <a:gd name="connsiteX3" fmla="*/ 722505 w 773464"/>
              <a:gd name="connsiteY3" fmla="*/ 0 h 101918"/>
              <a:gd name="connsiteX4" fmla="*/ 773464 w 773464"/>
              <a:gd name="connsiteY4" fmla="*/ 50959 h 101918"/>
              <a:gd name="connsiteX5" fmla="*/ 773464 w 773464"/>
              <a:gd name="connsiteY5" fmla="*/ 50959 h 101918"/>
              <a:gd name="connsiteX6" fmla="*/ 722505 w 773464"/>
              <a:gd name="connsiteY6" fmla="*/ 101918 h 101918"/>
              <a:gd name="connsiteX0" fmla="*/ 0 w 773464"/>
              <a:gd name="connsiteY0" fmla="*/ 50959 h 101918"/>
              <a:gd name="connsiteX1" fmla="*/ 50959 w 773464"/>
              <a:gd name="connsiteY1" fmla="*/ 0 h 101918"/>
              <a:gd name="connsiteX2" fmla="*/ 722505 w 773464"/>
              <a:gd name="connsiteY2" fmla="*/ 0 h 101918"/>
              <a:gd name="connsiteX3" fmla="*/ 773464 w 773464"/>
              <a:gd name="connsiteY3" fmla="*/ 50959 h 101918"/>
              <a:gd name="connsiteX4" fmla="*/ 773464 w 773464"/>
              <a:gd name="connsiteY4" fmla="*/ 50959 h 101918"/>
              <a:gd name="connsiteX5" fmla="*/ 722505 w 773464"/>
              <a:gd name="connsiteY5" fmla="*/ 101918 h 101918"/>
              <a:gd name="connsiteX0" fmla="*/ 0 w 773464"/>
              <a:gd name="connsiteY0" fmla="*/ 50959 h 50959"/>
              <a:gd name="connsiteX1" fmla="*/ 50959 w 773464"/>
              <a:gd name="connsiteY1" fmla="*/ 0 h 50959"/>
              <a:gd name="connsiteX2" fmla="*/ 722505 w 773464"/>
              <a:gd name="connsiteY2" fmla="*/ 0 h 50959"/>
              <a:gd name="connsiteX3" fmla="*/ 773464 w 773464"/>
              <a:gd name="connsiteY3" fmla="*/ 50959 h 50959"/>
              <a:gd name="connsiteX4" fmla="*/ 773464 w 773464"/>
              <a:gd name="connsiteY4" fmla="*/ 50959 h 50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64" h="50959">
                <a:moveTo>
                  <a:pt x="0" y="50959"/>
                </a:moveTo>
                <a:cubicBezTo>
                  <a:pt x="0" y="22815"/>
                  <a:pt x="22815" y="0"/>
                  <a:pt x="50959" y="0"/>
                </a:cubicBezTo>
                <a:lnTo>
                  <a:pt x="722505" y="0"/>
                </a:lnTo>
                <a:cubicBezTo>
                  <a:pt x="750649" y="0"/>
                  <a:pt x="773464" y="22815"/>
                  <a:pt x="773464" y="50959"/>
                </a:cubicBezTo>
                <a:lnTo>
                  <a:pt x="773464" y="50959"/>
                </a:lnTo>
              </a:path>
            </a:pathLst>
          </a:custGeom>
          <a:solidFill>
            <a:schemeClr val="tx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Rounded Corners 21">
            <a:extLst>
              <a:ext uri="{FF2B5EF4-FFF2-40B4-BE49-F238E27FC236}">
                <a16:creationId xmlns:a16="http://schemas.microsoft.com/office/drawing/2014/main" id="{142B766D-0948-448E-BCDE-70335C6E350C}"/>
              </a:ext>
            </a:extLst>
          </p:cNvPr>
          <p:cNvSpPr/>
          <p:nvPr/>
        </p:nvSpPr>
        <p:spPr bwMode="auto">
          <a:xfrm>
            <a:off x="6261769" y="2056305"/>
            <a:ext cx="1737360" cy="50959"/>
          </a:xfrm>
          <a:custGeom>
            <a:avLst/>
            <a:gdLst>
              <a:gd name="connsiteX0" fmla="*/ 0 w 773464"/>
              <a:gd name="connsiteY0" fmla="*/ 50959 h 101918"/>
              <a:gd name="connsiteX1" fmla="*/ 50959 w 773464"/>
              <a:gd name="connsiteY1" fmla="*/ 0 h 101918"/>
              <a:gd name="connsiteX2" fmla="*/ 722505 w 773464"/>
              <a:gd name="connsiteY2" fmla="*/ 0 h 101918"/>
              <a:gd name="connsiteX3" fmla="*/ 773464 w 773464"/>
              <a:gd name="connsiteY3" fmla="*/ 50959 h 101918"/>
              <a:gd name="connsiteX4" fmla="*/ 773464 w 773464"/>
              <a:gd name="connsiteY4" fmla="*/ 50959 h 101918"/>
              <a:gd name="connsiteX5" fmla="*/ 722505 w 773464"/>
              <a:gd name="connsiteY5" fmla="*/ 101918 h 101918"/>
              <a:gd name="connsiteX6" fmla="*/ 50959 w 773464"/>
              <a:gd name="connsiteY6" fmla="*/ 101918 h 101918"/>
              <a:gd name="connsiteX7" fmla="*/ 0 w 773464"/>
              <a:gd name="connsiteY7" fmla="*/ 50959 h 101918"/>
              <a:gd name="connsiteX0" fmla="*/ 50959 w 773464"/>
              <a:gd name="connsiteY0" fmla="*/ 101918 h 193358"/>
              <a:gd name="connsiteX1" fmla="*/ 0 w 773464"/>
              <a:gd name="connsiteY1" fmla="*/ 50959 h 193358"/>
              <a:gd name="connsiteX2" fmla="*/ 50959 w 773464"/>
              <a:gd name="connsiteY2" fmla="*/ 0 h 193358"/>
              <a:gd name="connsiteX3" fmla="*/ 722505 w 773464"/>
              <a:gd name="connsiteY3" fmla="*/ 0 h 193358"/>
              <a:gd name="connsiteX4" fmla="*/ 773464 w 773464"/>
              <a:gd name="connsiteY4" fmla="*/ 50959 h 193358"/>
              <a:gd name="connsiteX5" fmla="*/ 773464 w 773464"/>
              <a:gd name="connsiteY5" fmla="*/ 50959 h 193358"/>
              <a:gd name="connsiteX6" fmla="*/ 722505 w 773464"/>
              <a:gd name="connsiteY6" fmla="*/ 101918 h 193358"/>
              <a:gd name="connsiteX7" fmla="*/ 142399 w 773464"/>
              <a:gd name="connsiteY7" fmla="*/ 193358 h 193358"/>
              <a:gd name="connsiteX0" fmla="*/ 50959 w 773464"/>
              <a:gd name="connsiteY0" fmla="*/ 101918 h 101918"/>
              <a:gd name="connsiteX1" fmla="*/ 0 w 773464"/>
              <a:gd name="connsiteY1" fmla="*/ 50959 h 101918"/>
              <a:gd name="connsiteX2" fmla="*/ 50959 w 773464"/>
              <a:gd name="connsiteY2" fmla="*/ 0 h 101918"/>
              <a:gd name="connsiteX3" fmla="*/ 722505 w 773464"/>
              <a:gd name="connsiteY3" fmla="*/ 0 h 101918"/>
              <a:gd name="connsiteX4" fmla="*/ 773464 w 773464"/>
              <a:gd name="connsiteY4" fmla="*/ 50959 h 101918"/>
              <a:gd name="connsiteX5" fmla="*/ 773464 w 773464"/>
              <a:gd name="connsiteY5" fmla="*/ 50959 h 101918"/>
              <a:gd name="connsiteX6" fmla="*/ 722505 w 773464"/>
              <a:gd name="connsiteY6" fmla="*/ 101918 h 101918"/>
              <a:gd name="connsiteX0" fmla="*/ 0 w 773464"/>
              <a:gd name="connsiteY0" fmla="*/ 50959 h 101918"/>
              <a:gd name="connsiteX1" fmla="*/ 50959 w 773464"/>
              <a:gd name="connsiteY1" fmla="*/ 0 h 101918"/>
              <a:gd name="connsiteX2" fmla="*/ 722505 w 773464"/>
              <a:gd name="connsiteY2" fmla="*/ 0 h 101918"/>
              <a:gd name="connsiteX3" fmla="*/ 773464 w 773464"/>
              <a:gd name="connsiteY3" fmla="*/ 50959 h 101918"/>
              <a:gd name="connsiteX4" fmla="*/ 773464 w 773464"/>
              <a:gd name="connsiteY4" fmla="*/ 50959 h 101918"/>
              <a:gd name="connsiteX5" fmla="*/ 722505 w 773464"/>
              <a:gd name="connsiteY5" fmla="*/ 101918 h 101918"/>
              <a:gd name="connsiteX0" fmla="*/ 0 w 773464"/>
              <a:gd name="connsiteY0" fmla="*/ 50959 h 50959"/>
              <a:gd name="connsiteX1" fmla="*/ 50959 w 773464"/>
              <a:gd name="connsiteY1" fmla="*/ 0 h 50959"/>
              <a:gd name="connsiteX2" fmla="*/ 722505 w 773464"/>
              <a:gd name="connsiteY2" fmla="*/ 0 h 50959"/>
              <a:gd name="connsiteX3" fmla="*/ 773464 w 773464"/>
              <a:gd name="connsiteY3" fmla="*/ 50959 h 50959"/>
              <a:gd name="connsiteX4" fmla="*/ 773464 w 773464"/>
              <a:gd name="connsiteY4" fmla="*/ 50959 h 50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64" h="50959">
                <a:moveTo>
                  <a:pt x="0" y="50959"/>
                </a:moveTo>
                <a:cubicBezTo>
                  <a:pt x="0" y="22815"/>
                  <a:pt x="22815" y="0"/>
                  <a:pt x="50959" y="0"/>
                </a:cubicBezTo>
                <a:lnTo>
                  <a:pt x="722505" y="0"/>
                </a:lnTo>
                <a:cubicBezTo>
                  <a:pt x="750649" y="0"/>
                  <a:pt x="773464" y="22815"/>
                  <a:pt x="773464" y="50959"/>
                </a:cubicBezTo>
                <a:lnTo>
                  <a:pt x="773464" y="50959"/>
                </a:lnTo>
              </a:path>
            </a:pathLst>
          </a:custGeom>
          <a:solidFill>
            <a:schemeClr val="tx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Rounded Corners 21">
            <a:extLst>
              <a:ext uri="{FF2B5EF4-FFF2-40B4-BE49-F238E27FC236}">
                <a16:creationId xmlns:a16="http://schemas.microsoft.com/office/drawing/2014/main" id="{ED8B7C74-678C-4C6C-BDF4-A7A749705A40}"/>
              </a:ext>
            </a:extLst>
          </p:cNvPr>
          <p:cNvSpPr/>
          <p:nvPr/>
        </p:nvSpPr>
        <p:spPr bwMode="auto">
          <a:xfrm>
            <a:off x="3066857" y="2056305"/>
            <a:ext cx="1737360" cy="50959"/>
          </a:xfrm>
          <a:custGeom>
            <a:avLst/>
            <a:gdLst>
              <a:gd name="connsiteX0" fmla="*/ 0 w 773464"/>
              <a:gd name="connsiteY0" fmla="*/ 50959 h 101918"/>
              <a:gd name="connsiteX1" fmla="*/ 50959 w 773464"/>
              <a:gd name="connsiteY1" fmla="*/ 0 h 101918"/>
              <a:gd name="connsiteX2" fmla="*/ 722505 w 773464"/>
              <a:gd name="connsiteY2" fmla="*/ 0 h 101918"/>
              <a:gd name="connsiteX3" fmla="*/ 773464 w 773464"/>
              <a:gd name="connsiteY3" fmla="*/ 50959 h 101918"/>
              <a:gd name="connsiteX4" fmla="*/ 773464 w 773464"/>
              <a:gd name="connsiteY4" fmla="*/ 50959 h 101918"/>
              <a:gd name="connsiteX5" fmla="*/ 722505 w 773464"/>
              <a:gd name="connsiteY5" fmla="*/ 101918 h 101918"/>
              <a:gd name="connsiteX6" fmla="*/ 50959 w 773464"/>
              <a:gd name="connsiteY6" fmla="*/ 101918 h 101918"/>
              <a:gd name="connsiteX7" fmla="*/ 0 w 773464"/>
              <a:gd name="connsiteY7" fmla="*/ 50959 h 101918"/>
              <a:gd name="connsiteX0" fmla="*/ 50959 w 773464"/>
              <a:gd name="connsiteY0" fmla="*/ 101918 h 193358"/>
              <a:gd name="connsiteX1" fmla="*/ 0 w 773464"/>
              <a:gd name="connsiteY1" fmla="*/ 50959 h 193358"/>
              <a:gd name="connsiteX2" fmla="*/ 50959 w 773464"/>
              <a:gd name="connsiteY2" fmla="*/ 0 h 193358"/>
              <a:gd name="connsiteX3" fmla="*/ 722505 w 773464"/>
              <a:gd name="connsiteY3" fmla="*/ 0 h 193358"/>
              <a:gd name="connsiteX4" fmla="*/ 773464 w 773464"/>
              <a:gd name="connsiteY4" fmla="*/ 50959 h 193358"/>
              <a:gd name="connsiteX5" fmla="*/ 773464 w 773464"/>
              <a:gd name="connsiteY5" fmla="*/ 50959 h 193358"/>
              <a:gd name="connsiteX6" fmla="*/ 722505 w 773464"/>
              <a:gd name="connsiteY6" fmla="*/ 101918 h 193358"/>
              <a:gd name="connsiteX7" fmla="*/ 142399 w 773464"/>
              <a:gd name="connsiteY7" fmla="*/ 193358 h 193358"/>
              <a:gd name="connsiteX0" fmla="*/ 50959 w 773464"/>
              <a:gd name="connsiteY0" fmla="*/ 101918 h 101918"/>
              <a:gd name="connsiteX1" fmla="*/ 0 w 773464"/>
              <a:gd name="connsiteY1" fmla="*/ 50959 h 101918"/>
              <a:gd name="connsiteX2" fmla="*/ 50959 w 773464"/>
              <a:gd name="connsiteY2" fmla="*/ 0 h 101918"/>
              <a:gd name="connsiteX3" fmla="*/ 722505 w 773464"/>
              <a:gd name="connsiteY3" fmla="*/ 0 h 101918"/>
              <a:gd name="connsiteX4" fmla="*/ 773464 w 773464"/>
              <a:gd name="connsiteY4" fmla="*/ 50959 h 101918"/>
              <a:gd name="connsiteX5" fmla="*/ 773464 w 773464"/>
              <a:gd name="connsiteY5" fmla="*/ 50959 h 101918"/>
              <a:gd name="connsiteX6" fmla="*/ 722505 w 773464"/>
              <a:gd name="connsiteY6" fmla="*/ 101918 h 101918"/>
              <a:gd name="connsiteX0" fmla="*/ 0 w 773464"/>
              <a:gd name="connsiteY0" fmla="*/ 50959 h 101918"/>
              <a:gd name="connsiteX1" fmla="*/ 50959 w 773464"/>
              <a:gd name="connsiteY1" fmla="*/ 0 h 101918"/>
              <a:gd name="connsiteX2" fmla="*/ 722505 w 773464"/>
              <a:gd name="connsiteY2" fmla="*/ 0 h 101918"/>
              <a:gd name="connsiteX3" fmla="*/ 773464 w 773464"/>
              <a:gd name="connsiteY3" fmla="*/ 50959 h 101918"/>
              <a:gd name="connsiteX4" fmla="*/ 773464 w 773464"/>
              <a:gd name="connsiteY4" fmla="*/ 50959 h 101918"/>
              <a:gd name="connsiteX5" fmla="*/ 722505 w 773464"/>
              <a:gd name="connsiteY5" fmla="*/ 101918 h 101918"/>
              <a:gd name="connsiteX0" fmla="*/ 0 w 773464"/>
              <a:gd name="connsiteY0" fmla="*/ 50959 h 50959"/>
              <a:gd name="connsiteX1" fmla="*/ 50959 w 773464"/>
              <a:gd name="connsiteY1" fmla="*/ 0 h 50959"/>
              <a:gd name="connsiteX2" fmla="*/ 722505 w 773464"/>
              <a:gd name="connsiteY2" fmla="*/ 0 h 50959"/>
              <a:gd name="connsiteX3" fmla="*/ 773464 w 773464"/>
              <a:gd name="connsiteY3" fmla="*/ 50959 h 50959"/>
              <a:gd name="connsiteX4" fmla="*/ 773464 w 773464"/>
              <a:gd name="connsiteY4" fmla="*/ 50959 h 50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64" h="50959">
                <a:moveTo>
                  <a:pt x="0" y="50959"/>
                </a:moveTo>
                <a:cubicBezTo>
                  <a:pt x="0" y="22815"/>
                  <a:pt x="22815" y="0"/>
                  <a:pt x="50959" y="0"/>
                </a:cubicBezTo>
                <a:lnTo>
                  <a:pt x="722505" y="0"/>
                </a:lnTo>
                <a:cubicBezTo>
                  <a:pt x="750649" y="0"/>
                  <a:pt x="773464" y="22815"/>
                  <a:pt x="773464" y="50959"/>
                </a:cubicBezTo>
                <a:lnTo>
                  <a:pt x="773464" y="50959"/>
                </a:lnTo>
              </a:path>
            </a:pathLst>
          </a:custGeom>
          <a:solidFill>
            <a:schemeClr val="tx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E61BFAC5-2D07-408B-A1D1-118716CCBBA9}"/>
              </a:ext>
            </a:extLst>
          </p:cNvPr>
          <p:cNvGrpSpPr/>
          <p:nvPr/>
        </p:nvGrpSpPr>
        <p:grpSpPr>
          <a:xfrm>
            <a:off x="6733103" y="1089350"/>
            <a:ext cx="834019" cy="834017"/>
            <a:chOff x="6719439" y="1175075"/>
            <a:chExt cx="834019" cy="834017"/>
          </a:xfrm>
        </p:grpSpPr>
        <p:sp>
          <p:nvSpPr>
            <p:cNvPr id="101" name="Oval 100">
              <a:extLst>
                <a:ext uri="{FF2B5EF4-FFF2-40B4-BE49-F238E27FC236}">
                  <a16:creationId xmlns:a16="http://schemas.microsoft.com/office/drawing/2014/main" id="{9C273C59-1617-478B-B959-43FCBBD4193A}"/>
                </a:ext>
              </a:extLst>
            </p:cNvPr>
            <p:cNvSpPr>
              <a:spLocks noChangeAspect="1"/>
            </p:cNvSpPr>
            <p:nvPr/>
          </p:nvSpPr>
          <p:spPr bwMode="auto">
            <a:xfrm>
              <a:off x="6719439" y="1175075"/>
              <a:ext cx="834019" cy="834017"/>
            </a:xfrm>
            <a:prstGeom prst="ellipse">
              <a:avLst/>
            </a:prstGeom>
            <a:solidFill>
              <a:srgbClr val="FFFFFF"/>
            </a:solidFill>
            <a:ln w="19050">
              <a:noFill/>
              <a:round/>
              <a:headEnd/>
              <a:tailEnd/>
            </a:ln>
            <a:effectLst>
              <a:outerShdw blurRad="254000" dist="50800" dir="2700000" sx="101000" sy="101000" algn="tl" rotWithShape="0">
                <a:prstClr val="black">
                  <a:alpha val="35000"/>
                </a:prstClr>
              </a:outerShdw>
            </a:effectLst>
            <a:scene3d>
              <a:camera prst="perspectiveAbove">
                <a:rot lat="0" lon="0" rev="0"/>
              </a:camera>
              <a:lightRig rig="threePt" dir="t"/>
            </a:scene3d>
            <a:sp3d>
              <a:bevelB w="139700" prst="softRound"/>
            </a:sp3d>
          </p:spPr>
          <p:txBody>
            <a:bodyPr vert="horz" wrap="square" lIns="0" tIns="45713" rIns="0" bIns="45713" numCol="1" rtlCol="0" anchor="ctr" anchorCtr="0" compatLnSpc="1">
              <a:prstTxWarp prst="textNoShape">
                <a:avLst/>
              </a:prstTxWarp>
            </a:bodyPr>
            <a:lstStyle/>
            <a:p>
              <a:pPr marL="0" marR="0" lvl="0" indent="0" algn="ctr" defTabSz="91389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grpSp>
          <p:nvGrpSpPr>
            <p:cNvPr id="111" name="Group 9">
              <a:extLst>
                <a:ext uri="{FF2B5EF4-FFF2-40B4-BE49-F238E27FC236}">
                  <a16:creationId xmlns:a16="http://schemas.microsoft.com/office/drawing/2014/main" id="{D9CA6FB2-75B0-4FEF-9945-B21F7B3236E0}"/>
                </a:ext>
              </a:extLst>
            </p:cNvPr>
            <p:cNvGrpSpPr>
              <a:grpSpLocks noChangeAspect="1"/>
            </p:cNvGrpSpPr>
            <p:nvPr/>
          </p:nvGrpSpPr>
          <p:grpSpPr bwMode="auto">
            <a:xfrm>
              <a:off x="6927856" y="1408996"/>
              <a:ext cx="417184" cy="366175"/>
              <a:chOff x="3696" y="2681"/>
              <a:chExt cx="229" cy="201"/>
            </a:xfrm>
          </p:grpSpPr>
          <p:sp>
            <p:nvSpPr>
              <p:cNvPr id="105" name="Freeform 10">
                <a:extLst>
                  <a:ext uri="{FF2B5EF4-FFF2-40B4-BE49-F238E27FC236}">
                    <a16:creationId xmlns:a16="http://schemas.microsoft.com/office/drawing/2014/main" id="{2E927BFB-47E1-45DF-BB4D-FE234C983F9A}"/>
                  </a:ext>
                </a:extLst>
              </p:cNvPr>
              <p:cNvSpPr>
                <a:spLocks/>
              </p:cNvSpPr>
              <p:nvPr/>
            </p:nvSpPr>
            <p:spPr bwMode="auto">
              <a:xfrm>
                <a:off x="3696" y="2693"/>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243A5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Freeform 11">
                <a:extLst>
                  <a:ext uri="{FF2B5EF4-FFF2-40B4-BE49-F238E27FC236}">
                    <a16:creationId xmlns:a16="http://schemas.microsoft.com/office/drawing/2014/main" id="{295EE32B-98DE-4561-8321-21EFB869BC30}"/>
                  </a:ext>
                </a:extLst>
              </p:cNvPr>
              <p:cNvSpPr>
                <a:spLocks/>
              </p:cNvSpPr>
              <p:nvPr/>
            </p:nvSpPr>
            <p:spPr bwMode="auto">
              <a:xfrm>
                <a:off x="3696" y="2767"/>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243A5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7" name="Freeform 12">
                <a:extLst>
                  <a:ext uri="{FF2B5EF4-FFF2-40B4-BE49-F238E27FC236}">
                    <a16:creationId xmlns:a16="http://schemas.microsoft.com/office/drawing/2014/main" id="{C7EF6C72-07FB-4F72-B683-FA3C509AEC60}"/>
                  </a:ext>
                </a:extLst>
              </p:cNvPr>
              <p:cNvSpPr>
                <a:spLocks/>
              </p:cNvSpPr>
              <p:nvPr/>
            </p:nvSpPr>
            <p:spPr bwMode="auto">
              <a:xfrm>
                <a:off x="3696" y="2841"/>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243A5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Freeform 13">
                <a:extLst>
                  <a:ext uri="{FF2B5EF4-FFF2-40B4-BE49-F238E27FC236}">
                    <a16:creationId xmlns:a16="http://schemas.microsoft.com/office/drawing/2014/main" id="{73560C4D-F00B-46DB-A958-874694A043E2}"/>
                  </a:ext>
                </a:extLst>
              </p:cNvPr>
              <p:cNvSpPr>
                <a:spLocks/>
              </p:cNvSpPr>
              <p:nvPr/>
            </p:nvSpPr>
            <p:spPr bwMode="auto">
              <a:xfrm>
                <a:off x="3857" y="2754"/>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Freeform 14">
                <a:extLst>
                  <a:ext uri="{FF2B5EF4-FFF2-40B4-BE49-F238E27FC236}">
                    <a16:creationId xmlns:a16="http://schemas.microsoft.com/office/drawing/2014/main" id="{E9E980DB-55B9-439C-BA5E-4312CEB978EC}"/>
                  </a:ext>
                </a:extLst>
              </p:cNvPr>
              <p:cNvSpPr>
                <a:spLocks/>
              </p:cNvSpPr>
              <p:nvPr/>
            </p:nvSpPr>
            <p:spPr bwMode="auto">
              <a:xfrm>
                <a:off x="3857" y="2828"/>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Freeform 15">
                <a:extLst>
                  <a:ext uri="{FF2B5EF4-FFF2-40B4-BE49-F238E27FC236}">
                    <a16:creationId xmlns:a16="http://schemas.microsoft.com/office/drawing/2014/main" id="{3DB13BD1-2CB7-4CE0-A366-C897421C6CC9}"/>
                  </a:ext>
                </a:extLst>
              </p:cNvPr>
              <p:cNvSpPr>
                <a:spLocks/>
              </p:cNvSpPr>
              <p:nvPr/>
            </p:nvSpPr>
            <p:spPr bwMode="auto">
              <a:xfrm>
                <a:off x="3857" y="2681"/>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4" name="Group 3">
            <a:extLst>
              <a:ext uri="{FF2B5EF4-FFF2-40B4-BE49-F238E27FC236}">
                <a16:creationId xmlns:a16="http://schemas.microsoft.com/office/drawing/2014/main" id="{1BF56EA3-9994-4159-ACAB-E1E50E7CF8D8}"/>
              </a:ext>
            </a:extLst>
          </p:cNvPr>
          <p:cNvGrpSpPr/>
          <p:nvPr/>
        </p:nvGrpSpPr>
        <p:grpSpPr>
          <a:xfrm>
            <a:off x="9937846" y="1089350"/>
            <a:ext cx="834019" cy="834017"/>
            <a:chOff x="9937846" y="1175075"/>
            <a:chExt cx="834019" cy="834017"/>
          </a:xfrm>
        </p:grpSpPr>
        <p:sp>
          <p:nvSpPr>
            <p:cNvPr id="103" name="Oval 102">
              <a:extLst>
                <a:ext uri="{FF2B5EF4-FFF2-40B4-BE49-F238E27FC236}">
                  <a16:creationId xmlns:a16="http://schemas.microsoft.com/office/drawing/2014/main" id="{2AC742FE-ACAE-4C5A-89D5-05208CDE39FF}"/>
                </a:ext>
              </a:extLst>
            </p:cNvPr>
            <p:cNvSpPr>
              <a:spLocks noChangeAspect="1"/>
            </p:cNvSpPr>
            <p:nvPr/>
          </p:nvSpPr>
          <p:spPr bwMode="auto">
            <a:xfrm>
              <a:off x="9937846" y="1175075"/>
              <a:ext cx="834019" cy="834017"/>
            </a:xfrm>
            <a:prstGeom prst="ellipse">
              <a:avLst/>
            </a:prstGeom>
            <a:solidFill>
              <a:srgbClr val="FFFFFF"/>
            </a:solidFill>
            <a:ln w="19050">
              <a:noFill/>
              <a:round/>
              <a:headEnd/>
              <a:tailEnd/>
            </a:ln>
            <a:effectLst>
              <a:outerShdw blurRad="254000" dist="50800" dir="2700000" sx="101000" sy="101000" algn="tl" rotWithShape="0">
                <a:prstClr val="black">
                  <a:alpha val="35000"/>
                </a:prstClr>
              </a:outerShdw>
            </a:effectLst>
            <a:scene3d>
              <a:camera prst="perspectiveAbove">
                <a:rot lat="0" lon="0" rev="0"/>
              </a:camera>
              <a:lightRig rig="threePt" dir="t"/>
            </a:scene3d>
            <a:sp3d>
              <a:bevelB w="139700" prst="softRound"/>
            </a:sp3d>
          </p:spPr>
          <p:txBody>
            <a:bodyPr vert="horz" wrap="square" lIns="0" tIns="45713" rIns="0" bIns="45713" numCol="1" rtlCol="0" anchor="ctr" anchorCtr="0" compatLnSpc="1">
              <a:prstTxWarp prst="textNoShape">
                <a:avLst/>
              </a:prstTxWarp>
            </a:bodyPr>
            <a:lstStyle/>
            <a:p>
              <a:pPr marL="0" marR="0" lvl="0" indent="0" algn="ctr" defTabSz="91389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grpSp>
          <p:nvGrpSpPr>
            <p:cNvPr id="122" name="Group 160">
              <a:extLst>
                <a:ext uri="{FF2B5EF4-FFF2-40B4-BE49-F238E27FC236}">
                  <a16:creationId xmlns:a16="http://schemas.microsoft.com/office/drawing/2014/main" id="{F9E174CF-CE74-4435-A688-38A511F19E4E}"/>
                </a:ext>
              </a:extLst>
            </p:cNvPr>
            <p:cNvGrpSpPr>
              <a:grpSpLocks noChangeAspect="1"/>
            </p:cNvGrpSpPr>
            <p:nvPr/>
          </p:nvGrpSpPr>
          <p:grpSpPr bwMode="auto">
            <a:xfrm>
              <a:off x="10143293" y="1382322"/>
              <a:ext cx="423125" cy="419523"/>
              <a:chOff x="3425" y="2301"/>
              <a:chExt cx="353" cy="350"/>
            </a:xfrm>
          </p:grpSpPr>
          <p:sp>
            <p:nvSpPr>
              <p:cNvPr id="113" name="Freeform 161">
                <a:extLst>
                  <a:ext uri="{FF2B5EF4-FFF2-40B4-BE49-F238E27FC236}">
                    <a16:creationId xmlns:a16="http://schemas.microsoft.com/office/drawing/2014/main" id="{81FA2CB3-887C-4F20-8A8E-1090486EC9F8}"/>
                  </a:ext>
                </a:extLst>
              </p:cNvPr>
              <p:cNvSpPr>
                <a:spLocks/>
              </p:cNvSpPr>
              <p:nvPr/>
            </p:nvSpPr>
            <p:spPr bwMode="auto">
              <a:xfrm>
                <a:off x="3519" y="2471"/>
                <a:ext cx="23" cy="180"/>
              </a:xfrm>
              <a:custGeom>
                <a:avLst/>
                <a:gdLst>
                  <a:gd name="T0" fmla="*/ 0 w 23"/>
                  <a:gd name="T1" fmla="*/ 23 h 180"/>
                  <a:gd name="T2" fmla="*/ 0 w 23"/>
                  <a:gd name="T3" fmla="*/ 180 h 180"/>
                  <a:gd name="T4" fmla="*/ 23 w 23"/>
                  <a:gd name="T5" fmla="*/ 180 h 180"/>
                  <a:gd name="T6" fmla="*/ 23 w 23"/>
                  <a:gd name="T7" fmla="*/ 0 h 180"/>
                  <a:gd name="T8" fmla="*/ 0 w 23"/>
                  <a:gd name="T9" fmla="*/ 23 h 180"/>
                </a:gdLst>
                <a:ahLst/>
                <a:cxnLst>
                  <a:cxn ang="0">
                    <a:pos x="T0" y="T1"/>
                  </a:cxn>
                  <a:cxn ang="0">
                    <a:pos x="T2" y="T3"/>
                  </a:cxn>
                  <a:cxn ang="0">
                    <a:pos x="T4" y="T5"/>
                  </a:cxn>
                  <a:cxn ang="0">
                    <a:pos x="T6" y="T7"/>
                  </a:cxn>
                  <a:cxn ang="0">
                    <a:pos x="T8" y="T9"/>
                  </a:cxn>
                </a:cxnLst>
                <a:rect l="0" t="0" r="r" b="b"/>
                <a:pathLst>
                  <a:path w="23" h="180">
                    <a:moveTo>
                      <a:pt x="0" y="23"/>
                    </a:moveTo>
                    <a:lnTo>
                      <a:pt x="0" y="180"/>
                    </a:lnTo>
                    <a:lnTo>
                      <a:pt x="23" y="180"/>
                    </a:lnTo>
                    <a:lnTo>
                      <a:pt x="23" y="0"/>
                    </a:lnTo>
                    <a:lnTo>
                      <a:pt x="0" y="23"/>
                    </a:lnTo>
                    <a:close/>
                  </a:path>
                </a:pathLst>
              </a:custGeom>
              <a:solidFill>
                <a:srgbClr val="243A5E"/>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Freeform 162">
                <a:extLst>
                  <a:ext uri="{FF2B5EF4-FFF2-40B4-BE49-F238E27FC236}">
                    <a16:creationId xmlns:a16="http://schemas.microsoft.com/office/drawing/2014/main" id="{8FD2B312-67C5-4022-8E2F-FA2FD9E9A050}"/>
                  </a:ext>
                </a:extLst>
              </p:cNvPr>
              <p:cNvSpPr>
                <a:spLocks/>
              </p:cNvSpPr>
              <p:nvPr/>
            </p:nvSpPr>
            <p:spPr bwMode="auto">
              <a:xfrm>
                <a:off x="3425" y="2564"/>
                <a:ext cx="23" cy="87"/>
              </a:xfrm>
              <a:custGeom>
                <a:avLst/>
                <a:gdLst>
                  <a:gd name="T0" fmla="*/ 0 w 23"/>
                  <a:gd name="T1" fmla="*/ 23 h 87"/>
                  <a:gd name="T2" fmla="*/ 0 w 23"/>
                  <a:gd name="T3" fmla="*/ 87 h 87"/>
                  <a:gd name="T4" fmla="*/ 23 w 23"/>
                  <a:gd name="T5" fmla="*/ 87 h 87"/>
                  <a:gd name="T6" fmla="*/ 23 w 23"/>
                  <a:gd name="T7" fmla="*/ 0 h 87"/>
                  <a:gd name="T8" fmla="*/ 0 w 23"/>
                  <a:gd name="T9" fmla="*/ 23 h 87"/>
                </a:gdLst>
                <a:ahLst/>
                <a:cxnLst>
                  <a:cxn ang="0">
                    <a:pos x="T0" y="T1"/>
                  </a:cxn>
                  <a:cxn ang="0">
                    <a:pos x="T2" y="T3"/>
                  </a:cxn>
                  <a:cxn ang="0">
                    <a:pos x="T4" y="T5"/>
                  </a:cxn>
                  <a:cxn ang="0">
                    <a:pos x="T6" y="T7"/>
                  </a:cxn>
                  <a:cxn ang="0">
                    <a:pos x="T8" y="T9"/>
                  </a:cxn>
                </a:cxnLst>
                <a:rect l="0" t="0" r="r" b="b"/>
                <a:pathLst>
                  <a:path w="23" h="87">
                    <a:moveTo>
                      <a:pt x="0" y="23"/>
                    </a:moveTo>
                    <a:lnTo>
                      <a:pt x="0" y="87"/>
                    </a:lnTo>
                    <a:lnTo>
                      <a:pt x="23" y="87"/>
                    </a:lnTo>
                    <a:lnTo>
                      <a:pt x="23" y="0"/>
                    </a:lnTo>
                    <a:lnTo>
                      <a:pt x="0" y="23"/>
                    </a:lnTo>
                    <a:close/>
                  </a:path>
                </a:pathLst>
              </a:custGeom>
              <a:solidFill>
                <a:srgbClr val="243A5E"/>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Freeform 163">
                <a:extLst>
                  <a:ext uri="{FF2B5EF4-FFF2-40B4-BE49-F238E27FC236}">
                    <a16:creationId xmlns:a16="http://schemas.microsoft.com/office/drawing/2014/main" id="{01D9255E-A8F2-49C7-9FCD-A2D080E49B46}"/>
                  </a:ext>
                </a:extLst>
              </p:cNvPr>
              <p:cNvSpPr>
                <a:spLocks/>
              </p:cNvSpPr>
              <p:nvPr/>
            </p:nvSpPr>
            <p:spPr bwMode="auto">
              <a:xfrm>
                <a:off x="3566" y="2424"/>
                <a:ext cx="23" cy="227"/>
              </a:xfrm>
              <a:custGeom>
                <a:avLst/>
                <a:gdLst>
                  <a:gd name="T0" fmla="*/ 0 w 23"/>
                  <a:gd name="T1" fmla="*/ 23 h 227"/>
                  <a:gd name="T2" fmla="*/ 0 w 23"/>
                  <a:gd name="T3" fmla="*/ 227 h 227"/>
                  <a:gd name="T4" fmla="*/ 23 w 23"/>
                  <a:gd name="T5" fmla="*/ 227 h 227"/>
                  <a:gd name="T6" fmla="*/ 23 w 23"/>
                  <a:gd name="T7" fmla="*/ 0 h 227"/>
                  <a:gd name="T8" fmla="*/ 0 w 23"/>
                  <a:gd name="T9" fmla="*/ 23 h 227"/>
                </a:gdLst>
                <a:ahLst/>
                <a:cxnLst>
                  <a:cxn ang="0">
                    <a:pos x="T0" y="T1"/>
                  </a:cxn>
                  <a:cxn ang="0">
                    <a:pos x="T2" y="T3"/>
                  </a:cxn>
                  <a:cxn ang="0">
                    <a:pos x="T4" y="T5"/>
                  </a:cxn>
                  <a:cxn ang="0">
                    <a:pos x="T6" y="T7"/>
                  </a:cxn>
                  <a:cxn ang="0">
                    <a:pos x="T8" y="T9"/>
                  </a:cxn>
                </a:cxnLst>
                <a:rect l="0" t="0" r="r" b="b"/>
                <a:pathLst>
                  <a:path w="23" h="227">
                    <a:moveTo>
                      <a:pt x="0" y="23"/>
                    </a:moveTo>
                    <a:lnTo>
                      <a:pt x="0" y="227"/>
                    </a:lnTo>
                    <a:lnTo>
                      <a:pt x="23" y="227"/>
                    </a:lnTo>
                    <a:lnTo>
                      <a:pt x="23" y="0"/>
                    </a:lnTo>
                    <a:lnTo>
                      <a:pt x="0" y="23"/>
                    </a:lnTo>
                    <a:close/>
                  </a:path>
                </a:pathLst>
              </a:custGeom>
              <a:solidFill>
                <a:srgbClr val="243A5E"/>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6" name="Freeform 164">
                <a:extLst>
                  <a:ext uri="{FF2B5EF4-FFF2-40B4-BE49-F238E27FC236}">
                    <a16:creationId xmlns:a16="http://schemas.microsoft.com/office/drawing/2014/main" id="{3C7EC23B-7020-4F5F-A7AD-CA4CFA3EFBE7}"/>
                  </a:ext>
                </a:extLst>
              </p:cNvPr>
              <p:cNvSpPr>
                <a:spLocks/>
              </p:cNvSpPr>
              <p:nvPr/>
            </p:nvSpPr>
            <p:spPr bwMode="auto">
              <a:xfrm>
                <a:off x="3471" y="2517"/>
                <a:ext cx="25" cy="134"/>
              </a:xfrm>
              <a:custGeom>
                <a:avLst/>
                <a:gdLst>
                  <a:gd name="T0" fmla="*/ 0 w 25"/>
                  <a:gd name="T1" fmla="*/ 24 h 134"/>
                  <a:gd name="T2" fmla="*/ 0 w 25"/>
                  <a:gd name="T3" fmla="*/ 134 h 134"/>
                  <a:gd name="T4" fmla="*/ 25 w 25"/>
                  <a:gd name="T5" fmla="*/ 134 h 134"/>
                  <a:gd name="T6" fmla="*/ 25 w 25"/>
                  <a:gd name="T7" fmla="*/ 0 h 134"/>
                  <a:gd name="T8" fmla="*/ 0 w 25"/>
                  <a:gd name="T9" fmla="*/ 24 h 134"/>
                </a:gdLst>
                <a:ahLst/>
                <a:cxnLst>
                  <a:cxn ang="0">
                    <a:pos x="T0" y="T1"/>
                  </a:cxn>
                  <a:cxn ang="0">
                    <a:pos x="T2" y="T3"/>
                  </a:cxn>
                  <a:cxn ang="0">
                    <a:pos x="T4" y="T5"/>
                  </a:cxn>
                  <a:cxn ang="0">
                    <a:pos x="T6" y="T7"/>
                  </a:cxn>
                  <a:cxn ang="0">
                    <a:pos x="T8" y="T9"/>
                  </a:cxn>
                </a:cxnLst>
                <a:rect l="0" t="0" r="r" b="b"/>
                <a:pathLst>
                  <a:path w="25" h="134">
                    <a:moveTo>
                      <a:pt x="0" y="24"/>
                    </a:moveTo>
                    <a:lnTo>
                      <a:pt x="0" y="134"/>
                    </a:lnTo>
                    <a:lnTo>
                      <a:pt x="25" y="134"/>
                    </a:lnTo>
                    <a:lnTo>
                      <a:pt x="25" y="0"/>
                    </a:lnTo>
                    <a:lnTo>
                      <a:pt x="0" y="24"/>
                    </a:lnTo>
                    <a:close/>
                  </a:path>
                </a:pathLst>
              </a:custGeom>
              <a:solidFill>
                <a:srgbClr val="243A5E"/>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7" name="Freeform 165">
                <a:extLst>
                  <a:ext uri="{FF2B5EF4-FFF2-40B4-BE49-F238E27FC236}">
                    <a16:creationId xmlns:a16="http://schemas.microsoft.com/office/drawing/2014/main" id="{F8308485-9528-4041-A295-70D38B9BC9F8}"/>
                  </a:ext>
                </a:extLst>
              </p:cNvPr>
              <p:cNvSpPr>
                <a:spLocks/>
              </p:cNvSpPr>
              <p:nvPr/>
            </p:nvSpPr>
            <p:spPr bwMode="auto">
              <a:xfrm>
                <a:off x="3707" y="2402"/>
                <a:ext cx="24" cy="249"/>
              </a:xfrm>
              <a:custGeom>
                <a:avLst/>
                <a:gdLst>
                  <a:gd name="T0" fmla="*/ 0 w 24"/>
                  <a:gd name="T1" fmla="*/ 23 h 249"/>
                  <a:gd name="T2" fmla="*/ 0 w 24"/>
                  <a:gd name="T3" fmla="*/ 249 h 249"/>
                  <a:gd name="T4" fmla="*/ 24 w 24"/>
                  <a:gd name="T5" fmla="*/ 249 h 249"/>
                  <a:gd name="T6" fmla="*/ 24 w 24"/>
                  <a:gd name="T7" fmla="*/ 0 h 249"/>
                  <a:gd name="T8" fmla="*/ 0 w 24"/>
                  <a:gd name="T9" fmla="*/ 23 h 249"/>
                </a:gdLst>
                <a:ahLst/>
                <a:cxnLst>
                  <a:cxn ang="0">
                    <a:pos x="T0" y="T1"/>
                  </a:cxn>
                  <a:cxn ang="0">
                    <a:pos x="T2" y="T3"/>
                  </a:cxn>
                  <a:cxn ang="0">
                    <a:pos x="T4" y="T5"/>
                  </a:cxn>
                  <a:cxn ang="0">
                    <a:pos x="T6" y="T7"/>
                  </a:cxn>
                  <a:cxn ang="0">
                    <a:pos x="T8" y="T9"/>
                  </a:cxn>
                </a:cxnLst>
                <a:rect l="0" t="0" r="r" b="b"/>
                <a:pathLst>
                  <a:path w="24" h="249">
                    <a:moveTo>
                      <a:pt x="0" y="23"/>
                    </a:moveTo>
                    <a:lnTo>
                      <a:pt x="0" y="249"/>
                    </a:lnTo>
                    <a:lnTo>
                      <a:pt x="24" y="249"/>
                    </a:lnTo>
                    <a:lnTo>
                      <a:pt x="24" y="0"/>
                    </a:lnTo>
                    <a:lnTo>
                      <a:pt x="0" y="23"/>
                    </a:lnTo>
                    <a:close/>
                  </a:path>
                </a:pathLst>
              </a:custGeom>
              <a:solidFill>
                <a:srgbClr val="243A5E"/>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Freeform 166">
                <a:extLst>
                  <a:ext uri="{FF2B5EF4-FFF2-40B4-BE49-F238E27FC236}">
                    <a16:creationId xmlns:a16="http://schemas.microsoft.com/office/drawing/2014/main" id="{6FF53A92-EABB-4DE0-A647-BFD8FA78E265}"/>
                  </a:ext>
                </a:extLst>
              </p:cNvPr>
              <p:cNvSpPr>
                <a:spLocks/>
              </p:cNvSpPr>
              <p:nvPr/>
            </p:nvSpPr>
            <p:spPr bwMode="auto">
              <a:xfrm>
                <a:off x="3660" y="2449"/>
                <a:ext cx="23" cy="202"/>
              </a:xfrm>
              <a:custGeom>
                <a:avLst/>
                <a:gdLst>
                  <a:gd name="T0" fmla="*/ 0 w 23"/>
                  <a:gd name="T1" fmla="*/ 23 h 202"/>
                  <a:gd name="T2" fmla="*/ 0 w 23"/>
                  <a:gd name="T3" fmla="*/ 202 h 202"/>
                  <a:gd name="T4" fmla="*/ 23 w 23"/>
                  <a:gd name="T5" fmla="*/ 202 h 202"/>
                  <a:gd name="T6" fmla="*/ 23 w 23"/>
                  <a:gd name="T7" fmla="*/ 0 h 202"/>
                  <a:gd name="T8" fmla="*/ 0 w 23"/>
                  <a:gd name="T9" fmla="*/ 23 h 202"/>
                </a:gdLst>
                <a:ahLst/>
                <a:cxnLst>
                  <a:cxn ang="0">
                    <a:pos x="T0" y="T1"/>
                  </a:cxn>
                  <a:cxn ang="0">
                    <a:pos x="T2" y="T3"/>
                  </a:cxn>
                  <a:cxn ang="0">
                    <a:pos x="T4" y="T5"/>
                  </a:cxn>
                  <a:cxn ang="0">
                    <a:pos x="T6" y="T7"/>
                  </a:cxn>
                  <a:cxn ang="0">
                    <a:pos x="T8" y="T9"/>
                  </a:cxn>
                </a:cxnLst>
                <a:rect l="0" t="0" r="r" b="b"/>
                <a:pathLst>
                  <a:path w="23" h="202">
                    <a:moveTo>
                      <a:pt x="0" y="23"/>
                    </a:moveTo>
                    <a:lnTo>
                      <a:pt x="0" y="202"/>
                    </a:lnTo>
                    <a:lnTo>
                      <a:pt x="23" y="202"/>
                    </a:lnTo>
                    <a:lnTo>
                      <a:pt x="23" y="0"/>
                    </a:lnTo>
                    <a:lnTo>
                      <a:pt x="0" y="23"/>
                    </a:lnTo>
                    <a:close/>
                  </a:path>
                </a:pathLst>
              </a:custGeom>
              <a:solidFill>
                <a:srgbClr val="243A5E"/>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9" name="Freeform 167">
                <a:extLst>
                  <a:ext uri="{FF2B5EF4-FFF2-40B4-BE49-F238E27FC236}">
                    <a16:creationId xmlns:a16="http://schemas.microsoft.com/office/drawing/2014/main" id="{79DF1F0D-65F7-4929-AC75-195BA1EE6301}"/>
                  </a:ext>
                </a:extLst>
              </p:cNvPr>
              <p:cNvSpPr>
                <a:spLocks/>
              </p:cNvSpPr>
              <p:nvPr/>
            </p:nvSpPr>
            <p:spPr bwMode="auto">
              <a:xfrm>
                <a:off x="3613" y="2425"/>
                <a:ext cx="24" cy="226"/>
              </a:xfrm>
              <a:custGeom>
                <a:avLst/>
                <a:gdLst>
                  <a:gd name="T0" fmla="*/ 0 w 24"/>
                  <a:gd name="T1" fmla="*/ 0 h 226"/>
                  <a:gd name="T2" fmla="*/ 0 w 24"/>
                  <a:gd name="T3" fmla="*/ 226 h 226"/>
                  <a:gd name="T4" fmla="*/ 24 w 24"/>
                  <a:gd name="T5" fmla="*/ 226 h 226"/>
                  <a:gd name="T6" fmla="*/ 24 w 24"/>
                  <a:gd name="T7" fmla="*/ 24 h 226"/>
                  <a:gd name="T8" fmla="*/ 0 w 24"/>
                  <a:gd name="T9" fmla="*/ 0 h 226"/>
                </a:gdLst>
                <a:ahLst/>
                <a:cxnLst>
                  <a:cxn ang="0">
                    <a:pos x="T0" y="T1"/>
                  </a:cxn>
                  <a:cxn ang="0">
                    <a:pos x="T2" y="T3"/>
                  </a:cxn>
                  <a:cxn ang="0">
                    <a:pos x="T4" y="T5"/>
                  </a:cxn>
                  <a:cxn ang="0">
                    <a:pos x="T6" y="T7"/>
                  </a:cxn>
                  <a:cxn ang="0">
                    <a:pos x="T8" y="T9"/>
                  </a:cxn>
                </a:cxnLst>
                <a:rect l="0" t="0" r="r" b="b"/>
                <a:pathLst>
                  <a:path w="24" h="226">
                    <a:moveTo>
                      <a:pt x="0" y="0"/>
                    </a:moveTo>
                    <a:lnTo>
                      <a:pt x="0" y="226"/>
                    </a:lnTo>
                    <a:lnTo>
                      <a:pt x="24" y="226"/>
                    </a:lnTo>
                    <a:lnTo>
                      <a:pt x="24" y="24"/>
                    </a:lnTo>
                    <a:lnTo>
                      <a:pt x="0" y="0"/>
                    </a:lnTo>
                    <a:close/>
                  </a:path>
                </a:pathLst>
              </a:custGeom>
              <a:solidFill>
                <a:srgbClr val="243A5E"/>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0" name="Freeform 168">
                <a:extLst>
                  <a:ext uri="{FF2B5EF4-FFF2-40B4-BE49-F238E27FC236}">
                    <a16:creationId xmlns:a16="http://schemas.microsoft.com/office/drawing/2014/main" id="{53972557-6605-44EE-8FD6-0B8A55E3B046}"/>
                  </a:ext>
                </a:extLst>
              </p:cNvPr>
              <p:cNvSpPr>
                <a:spLocks/>
              </p:cNvSpPr>
              <p:nvPr/>
            </p:nvSpPr>
            <p:spPr bwMode="auto">
              <a:xfrm>
                <a:off x="3754" y="2395"/>
                <a:ext cx="24" cy="256"/>
              </a:xfrm>
              <a:custGeom>
                <a:avLst/>
                <a:gdLst>
                  <a:gd name="T0" fmla="*/ 0 w 24"/>
                  <a:gd name="T1" fmla="*/ 0 h 256"/>
                  <a:gd name="T2" fmla="*/ 0 w 24"/>
                  <a:gd name="T3" fmla="*/ 256 h 256"/>
                  <a:gd name="T4" fmla="*/ 24 w 24"/>
                  <a:gd name="T5" fmla="*/ 256 h 256"/>
                  <a:gd name="T6" fmla="*/ 24 w 24"/>
                  <a:gd name="T7" fmla="*/ 24 h 256"/>
                  <a:gd name="T8" fmla="*/ 0 w 24"/>
                  <a:gd name="T9" fmla="*/ 0 h 256"/>
                </a:gdLst>
                <a:ahLst/>
                <a:cxnLst>
                  <a:cxn ang="0">
                    <a:pos x="T0" y="T1"/>
                  </a:cxn>
                  <a:cxn ang="0">
                    <a:pos x="T2" y="T3"/>
                  </a:cxn>
                  <a:cxn ang="0">
                    <a:pos x="T4" y="T5"/>
                  </a:cxn>
                  <a:cxn ang="0">
                    <a:pos x="T6" y="T7"/>
                  </a:cxn>
                  <a:cxn ang="0">
                    <a:pos x="T8" y="T9"/>
                  </a:cxn>
                </a:cxnLst>
                <a:rect l="0" t="0" r="r" b="b"/>
                <a:pathLst>
                  <a:path w="24" h="256">
                    <a:moveTo>
                      <a:pt x="0" y="0"/>
                    </a:moveTo>
                    <a:lnTo>
                      <a:pt x="0" y="256"/>
                    </a:lnTo>
                    <a:lnTo>
                      <a:pt x="24" y="256"/>
                    </a:lnTo>
                    <a:lnTo>
                      <a:pt x="24" y="24"/>
                    </a:lnTo>
                    <a:lnTo>
                      <a:pt x="0" y="0"/>
                    </a:lnTo>
                    <a:close/>
                  </a:path>
                </a:pathLst>
              </a:custGeom>
              <a:solidFill>
                <a:srgbClr val="243A5E"/>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1" name="Freeform 169">
                <a:extLst>
                  <a:ext uri="{FF2B5EF4-FFF2-40B4-BE49-F238E27FC236}">
                    <a16:creationId xmlns:a16="http://schemas.microsoft.com/office/drawing/2014/main" id="{CFDCBD69-C8FA-4916-AB86-C173961EED23}"/>
                  </a:ext>
                </a:extLst>
              </p:cNvPr>
              <p:cNvSpPr>
                <a:spLocks/>
              </p:cNvSpPr>
              <p:nvPr/>
            </p:nvSpPr>
            <p:spPr bwMode="auto">
              <a:xfrm>
                <a:off x="3425" y="2301"/>
                <a:ext cx="353" cy="248"/>
              </a:xfrm>
              <a:custGeom>
                <a:avLst/>
                <a:gdLst>
                  <a:gd name="T0" fmla="*/ 353 w 353"/>
                  <a:gd name="T1" fmla="*/ 0 h 248"/>
                  <a:gd name="T2" fmla="*/ 270 w 353"/>
                  <a:gd name="T3" fmla="*/ 0 h 248"/>
                  <a:gd name="T4" fmla="*/ 303 w 353"/>
                  <a:gd name="T5" fmla="*/ 33 h 248"/>
                  <a:gd name="T6" fmla="*/ 235 w 353"/>
                  <a:gd name="T7" fmla="*/ 101 h 248"/>
                  <a:gd name="T8" fmla="*/ 175 w 353"/>
                  <a:gd name="T9" fmla="*/ 42 h 248"/>
                  <a:gd name="T10" fmla="*/ 0 w 353"/>
                  <a:gd name="T11" fmla="*/ 216 h 248"/>
                  <a:gd name="T12" fmla="*/ 0 w 353"/>
                  <a:gd name="T13" fmla="*/ 248 h 248"/>
                  <a:gd name="T14" fmla="*/ 175 w 353"/>
                  <a:gd name="T15" fmla="*/ 74 h 248"/>
                  <a:gd name="T16" fmla="*/ 235 w 353"/>
                  <a:gd name="T17" fmla="*/ 133 h 248"/>
                  <a:gd name="T18" fmla="*/ 320 w 353"/>
                  <a:gd name="T19" fmla="*/ 49 h 248"/>
                  <a:gd name="T20" fmla="*/ 353 w 353"/>
                  <a:gd name="T21" fmla="*/ 82 h 248"/>
                  <a:gd name="T22" fmla="*/ 353 w 353"/>
                  <a:gd name="T23"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248">
                    <a:moveTo>
                      <a:pt x="353" y="0"/>
                    </a:moveTo>
                    <a:lnTo>
                      <a:pt x="270" y="0"/>
                    </a:lnTo>
                    <a:lnTo>
                      <a:pt x="303" y="33"/>
                    </a:lnTo>
                    <a:lnTo>
                      <a:pt x="235" y="101"/>
                    </a:lnTo>
                    <a:lnTo>
                      <a:pt x="175" y="42"/>
                    </a:lnTo>
                    <a:lnTo>
                      <a:pt x="0" y="216"/>
                    </a:lnTo>
                    <a:lnTo>
                      <a:pt x="0" y="248"/>
                    </a:lnTo>
                    <a:lnTo>
                      <a:pt x="175" y="74"/>
                    </a:lnTo>
                    <a:lnTo>
                      <a:pt x="235" y="133"/>
                    </a:lnTo>
                    <a:lnTo>
                      <a:pt x="320" y="49"/>
                    </a:lnTo>
                    <a:lnTo>
                      <a:pt x="353" y="82"/>
                    </a:lnTo>
                    <a:lnTo>
                      <a:pt x="353" y="0"/>
                    </a:lnTo>
                    <a:close/>
                  </a:path>
                </a:pathLst>
              </a:custGeom>
              <a:solidFill>
                <a:srgbClr val="50E6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6" name="Group 5">
            <a:extLst>
              <a:ext uri="{FF2B5EF4-FFF2-40B4-BE49-F238E27FC236}">
                <a16:creationId xmlns:a16="http://schemas.microsoft.com/office/drawing/2014/main" id="{83AA8CFD-A93A-47AC-AEBB-ED0EAD202B3F}"/>
              </a:ext>
            </a:extLst>
          </p:cNvPr>
          <p:cNvGrpSpPr/>
          <p:nvPr/>
        </p:nvGrpSpPr>
        <p:grpSpPr>
          <a:xfrm>
            <a:off x="3528360" y="1089350"/>
            <a:ext cx="834019" cy="834017"/>
            <a:chOff x="3528360" y="1175075"/>
            <a:chExt cx="834019" cy="834017"/>
          </a:xfrm>
        </p:grpSpPr>
        <p:sp>
          <p:nvSpPr>
            <p:cNvPr id="99" name="Oval 98">
              <a:extLst>
                <a:ext uri="{FF2B5EF4-FFF2-40B4-BE49-F238E27FC236}">
                  <a16:creationId xmlns:a16="http://schemas.microsoft.com/office/drawing/2014/main" id="{921A6C66-91F3-43DC-BD8A-0BF2C9375426}"/>
                </a:ext>
              </a:extLst>
            </p:cNvPr>
            <p:cNvSpPr>
              <a:spLocks noChangeAspect="1"/>
            </p:cNvSpPr>
            <p:nvPr/>
          </p:nvSpPr>
          <p:spPr bwMode="auto">
            <a:xfrm>
              <a:off x="3528360" y="1175075"/>
              <a:ext cx="834019" cy="834017"/>
            </a:xfrm>
            <a:prstGeom prst="ellipse">
              <a:avLst/>
            </a:prstGeom>
            <a:solidFill>
              <a:srgbClr val="FFFFFF"/>
            </a:solidFill>
            <a:ln w="19050">
              <a:noFill/>
              <a:round/>
              <a:headEnd/>
              <a:tailEnd/>
            </a:ln>
            <a:effectLst>
              <a:outerShdw blurRad="254000" dist="50800" dir="2700000" sx="101000" sy="101000" algn="tl" rotWithShape="0">
                <a:prstClr val="black">
                  <a:alpha val="35000"/>
                </a:prstClr>
              </a:outerShdw>
            </a:effectLst>
            <a:scene3d>
              <a:camera prst="perspectiveAbove">
                <a:rot lat="0" lon="0" rev="0"/>
              </a:camera>
              <a:lightRig rig="threePt" dir="t"/>
            </a:scene3d>
            <a:sp3d>
              <a:bevelB w="139700" prst="softRound"/>
            </a:sp3d>
          </p:spPr>
          <p:txBody>
            <a:bodyPr vert="horz" wrap="square" lIns="0" tIns="45713" rIns="0" bIns="45713" numCol="1" rtlCol="0" anchor="ctr" anchorCtr="0" compatLnSpc="1">
              <a:prstTxWarp prst="textNoShape">
                <a:avLst/>
              </a:prstTxWarp>
            </a:bodyPr>
            <a:lstStyle/>
            <a:p>
              <a:pPr marL="0" marR="0" lvl="0" indent="0" algn="ctr" defTabSz="91389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grpSp>
          <p:nvGrpSpPr>
            <p:cNvPr id="129" name="Group 152">
              <a:extLst>
                <a:ext uri="{FF2B5EF4-FFF2-40B4-BE49-F238E27FC236}">
                  <a16:creationId xmlns:a16="http://schemas.microsoft.com/office/drawing/2014/main" id="{98E47785-AE57-49C1-9F2B-7438CC2B5E3D}"/>
                </a:ext>
              </a:extLst>
            </p:cNvPr>
            <p:cNvGrpSpPr>
              <a:grpSpLocks noChangeAspect="1"/>
            </p:cNvGrpSpPr>
            <p:nvPr/>
          </p:nvGrpSpPr>
          <p:grpSpPr bwMode="auto">
            <a:xfrm>
              <a:off x="3663132" y="1313842"/>
              <a:ext cx="564474" cy="565910"/>
              <a:chOff x="4138" y="2244"/>
              <a:chExt cx="394" cy="395"/>
            </a:xfrm>
          </p:grpSpPr>
          <p:sp>
            <p:nvSpPr>
              <p:cNvPr id="124" name="Freeform 153">
                <a:extLst>
                  <a:ext uri="{FF2B5EF4-FFF2-40B4-BE49-F238E27FC236}">
                    <a16:creationId xmlns:a16="http://schemas.microsoft.com/office/drawing/2014/main" id="{D36F9FAE-8A3A-4785-A3ED-14642EB9B076}"/>
                  </a:ext>
                </a:extLst>
              </p:cNvPr>
              <p:cNvSpPr>
                <a:spLocks/>
              </p:cNvSpPr>
              <p:nvPr/>
            </p:nvSpPr>
            <p:spPr bwMode="auto">
              <a:xfrm>
                <a:off x="4138" y="2355"/>
                <a:ext cx="105" cy="173"/>
              </a:xfrm>
              <a:custGeom>
                <a:avLst/>
                <a:gdLst>
                  <a:gd name="T0" fmla="*/ 104 w 105"/>
                  <a:gd name="T1" fmla="*/ 16 h 173"/>
                  <a:gd name="T2" fmla="*/ 87 w 105"/>
                  <a:gd name="T3" fmla="*/ 0 h 173"/>
                  <a:gd name="T4" fmla="*/ 15 w 105"/>
                  <a:gd name="T5" fmla="*/ 72 h 173"/>
                  <a:gd name="T6" fmla="*/ 0 w 105"/>
                  <a:gd name="T7" fmla="*/ 87 h 173"/>
                  <a:gd name="T8" fmla="*/ 0 w 105"/>
                  <a:gd name="T9" fmla="*/ 87 h 173"/>
                  <a:gd name="T10" fmla="*/ 0 w 105"/>
                  <a:gd name="T11" fmla="*/ 87 h 173"/>
                  <a:gd name="T12" fmla="*/ 17 w 105"/>
                  <a:gd name="T13" fmla="*/ 104 h 173"/>
                  <a:gd name="T14" fmla="*/ 17 w 105"/>
                  <a:gd name="T15" fmla="*/ 104 h 173"/>
                  <a:gd name="T16" fmla="*/ 87 w 105"/>
                  <a:gd name="T17" fmla="*/ 173 h 173"/>
                  <a:gd name="T18" fmla="*/ 105 w 105"/>
                  <a:gd name="T19" fmla="*/ 156 h 173"/>
                  <a:gd name="T20" fmla="*/ 35 w 105"/>
                  <a:gd name="T21" fmla="*/ 85 h 173"/>
                  <a:gd name="T22" fmla="*/ 104 w 105"/>
                  <a:gd name="T23" fmla="*/ 1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73">
                    <a:moveTo>
                      <a:pt x="104" y="16"/>
                    </a:moveTo>
                    <a:lnTo>
                      <a:pt x="87" y="0"/>
                    </a:lnTo>
                    <a:lnTo>
                      <a:pt x="15" y="72"/>
                    </a:lnTo>
                    <a:lnTo>
                      <a:pt x="0" y="87"/>
                    </a:lnTo>
                    <a:lnTo>
                      <a:pt x="0" y="87"/>
                    </a:lnTo>
                    <a:lnTo>
                      <a:pt x="0" y="87"/>
                    </a:lnTo>
                    <a:lnTo>
                      <a:pt x="17" y="104"/>
                    </a:lnTo>
                    <a:lnTo>
                      <a:pt x="17" y="104"/>
                    </a:lnTo>
                    <a:lnTo>
                      <a:pt x="87" y="173"/>
                    </a:lnTo>
                    <a:lnTo>
                      <a:pt x="105" y="156"/>
                    </a:lnTo>
                    <a:lnTo>
                      <a:pt x="35" y="85"/>
                    </a:lnTo>
                    <a:lnTo>
                      <a:pt x="104" y="16"/>
                    </a:lnTo>
                    <a:close/>
                  </a:path>
                </a:pathLst>
              </a:custGeom>
              <a:solidFill>
                <a:srgbClr val="243A5E"/>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5" name="Freeform 154">
                <a:extLst>
                  <a:ext uri="{FF2B5EF4-FFF2-40B4-BE49-F238E27FC236}">
                    <a16:creationId xmlns:a16="http://schemas.microsoft.com/office/drawing/2014/main" id="{AB8F4FCB-6C67-4AD5-9135-A3A0F73D1580}"/>
                  </a:ext>
                </a:extLst>
              </p:cNvPr>
              <p:cNvSpPr>
                <a:spLocks/>
              </p:cNvSpPr>
              <p:nvPr/>
            </p:nvSpPr>
            <p:spPr bwMode="auto">
              <a:xfrm>
                <a:off x="4428" y="2355"/>
                <a:ext cx="104" cy="173"/>
              </a:xfrm>
              <a:custGeom>
                <a:avLst/>
                <a:gdLst>
                  <a:gd name="T0" fmla="*/ 104 w 104"/>
                  <a:gd name="T1" fmla="*/ 87 h 173"/>
                  <a:gd name="T2" fmla="*/ 104 w 104"/>
                  <a:gd name="T3" fmla="*/ 87 h 173"/>
                  <a:gd name="T4" fmla="*/ 88 w 104"/>
                  <a:gd name="T5" fmla="*/ 69 h 173"/>
                  <a:gd name="T6" fmla="*/ 88 w 104"/>
                  <a:gd name="T7" fmla="*/ 69 h 173"/>
                  <a:gd name="T8" fmla="*/ 17 w 104"/>
                  <a:gd name="T9" fmla="*/ 0 h 173"/>
                  <a:gd name="T10" fmla="*/ 0 w 104"/>
                  <a:gd name="T11" fmla="*/ 17 h 173"/>
                  <a:gd name="T12" fmla="*/ 69 w 104"/>
                  <a:gd name="T13" fmla="*/ 88 h 173"/>
                  <a:gd name="T14" fmla="*/ 0 w 104"/>
                  <a:gd name="T15" fmla="*/ 157 h 173"/>
                  <a:gd name="T16" fmla="*/ 17 w 104"/>
                  <a:gd name="T17" fmla="*/ 173 h 173"/>
                  <a:gd name="T18" fmla="*/ 90 w 104"/>
                  <a:gd name="T19" fmla="*/ 102 h 173"/>
                  <a:gd name="T20" fmla="*/ 104 w 104"/>
                  <a:gd name="T21" fmla="*/ 87 h 173"/>
                  <a:gd name="T22" fmla="*/ 104 w 104"/>
                  <a:gd name="T23"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73">
                    <a:moveTo>
                      <a:pt x="104" y="87"/>
                    </a:moveTo>
                    <a:lnTo>
                      <a:pt x="104" y="87"/>
                    </a:lnTo>
                    <a:lnTo>
                      <a:pt x="88" y="69"/>
                    </a:lnTo>
                    <a:lnTo>
                      <a:pt x="88" y="69"/>
                    </a:lnTo>
                    <a:lnTo>
                      <a:pt x="17" y="0"/>
                    </a:lnTo>
                    <a:lnTo>
                      <a:pt x="0" y="17"/>
                    </a:lnTo>
                    <a:lnTo>
                      <a:pt x="69" y="88"/>
                    </a:lnTo>
                    <a:lnTo>
                      <a:pt x="0" y="157"/>
                    </a:lnTo>
                    <a:lnTo>
                      <a:pt x="17" y="173"/>
                    </a:lnTo>
                    <a:lnTo>
                      <a:pt x="90" y="102"/>
                    </a:lnTo>
                    <a:lnTo>
                      <a:pt x="104" y="87"/>
                    </a:lnTo>
                    <a:lnTo>
                      <a:pt x="104" y="87"/>
                    </a:lnTo>
                    <a:close/>
                  </a:path>
                </a:pathLst>
              </a:custGeom>
              <a:solidFill>
                <a:srgbClr val="243A5E"/>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6" name="Freeform 155">
                <a:extLst>
                  <a:ext uri="{FF2B5EF4-FFF2-40B4-BE49-F238E27FC236}">
                    <a16:creationId xmlns:a16="http://schemas.microsoft.com/office/drawing/2014/main" id="{6637DEE2-9D77-4B1D-AC90-F4987C0C9ECF}"/>
                  </a:ext>
                </a:extLst>
              </p:cNvPr>
              <p:cNvSpPr>
                <a:spLocks/>
              </p:cNvSpPr>
              <p:nvPr/>
            </p:nvSpPr>
            <p:spPr bwMode="auto">
              <a:xfrm>
                <a:off x="4247" y="2244"/>
                <a:ext cx="174" cy="105"/>
              </a:xfrm>
              <a:custGeom>
                <a:avLst/>
                <a:gdLst>
                  <a:gd name="T0" fmla="*/ 87 w 174"/>
                  <a:gd name="T1" fmla="*/ 0 h 105"/>
                  <a:gd name="T2" fmla="*/ 70 w 174"/>
                  <a:gd name="T3" fmla="*/ 17 h 105"/>
                  <a:gd name="T4" fmla="*/ 70 w 174"/>
                  <a:gd name="T5" fmla="*/ 17 h 105"/>
                  <a:gd name="T6" fmla="*/ 0 w 174"/>
                  <a:gd name="T7" fmla="*/ 88 h 105"/>
                  <a:gd name="T8" fmla="*/ 18 w 174"/>
                  <a:gd name="T9" fmla="*/ 105 h 105"/>
                  <a:gd name="T10" fmla="*/ 89 w 174"/>
                  <a:gd name="T11" fmla="*/ 35 h 105"/>
                  <a:gd name="T12" fmla="*/ 158 w 174"/>
                  <a:gd name="T13" fmla="*/ 104 h 105"/>
                  <a:gd name="T14" fmla="*/ 174 w 174"/>
                  <a:gd name="T15" fmla="*/ 88 h 105"/>
                  <a:gd name="T16" fmla="*/ 105 w 174"/>
                  <a:gd name="T17" fmla="*/ 19 h 105"/>
                  <a:gd name="T18" fmla="*/ 87 w 174"/>
                  <a:gd name="T1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105">
                    <a:moveTo>
                      <a:pt x="87" y="0"/>
                    </a:moveTo>
                    <a:lnTo>
                      <a:pt x="70" y="17"/>
                    </a:lnTo>
                    <a:lnTo>
                      <a:pt x="70" y="17"/>
                    </a:lnTo>
                    <a:lnTo>
                      <a:pt x="0" y="88"/>
                    </a:lnTo>
                    <a:lnTo>
                      <a:pt x="18" y="105"/>
                    </a:lnTo>
                    <a:lnTo>
                      <a:pt x="89" y="35"/>
                    </a:lnTo>
                    <a:lnTo>
                      <a:pt x="158" y="104"/>
                    </a:lnTo>
                    <a:lnTo>
                      <a:pt x="174" y="88"/>
                    </a:lnTo>
                    <a:lnTo>
                      <a:pt x="105" y="19"/>
                    </a:lnTo>
                    <a:lnTo>
                      <a:pt x="87" y="0"/>
                    </a:lnTo>
                    <a:close/>
                  </a:path>
                </a:pathLst>
              </a:custGeom>
              <a:solidFill>
                <a:srgbClr val="243A5E"/>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7" name="Freeform 156">
                <a:extLst>
                  <a:ext uri="{FF2B5EF4-FFF2-40B4-BE49-F238E27FC236}">
                    <a16:creationId xmlns:a16="http://schemas.microsoft.com/office/drawing/2014/main" id="{723170E1-F52C-4F64-9506-8B47F2D2F164}"/>
                  </a:ext>
                </a:extLst>
              </p:cNvPr>
              <p:cNvSpPr>
                <a:spLocks/>
              </p:cNvSpPr>
              <p:nvPr/>
            </p:nvSpPr>
            <p:spPr bwMode="auto">
              <a:xfrm>
                <a:off x="4247" y="2534"/>
                <a:ext cx="174" cy="105"/>
              </a:xfrm>
              <a:custGeom>
                <a:avLst/>
                <a:gdLst>
                  <a:gd name="T0" fmla="*/ 157 w 174"/>
                  <a:gd name="T1" fmla="*/ 0 h 105"/>
                  <a:gd name="T2" fmla="*/ 86 w 174"/>
                  <a:gd name="T3" fmla="*/ 70 h 105"/>
                  <a:gd name="T4" fmla="*/ 17 w 174"/>
                  <a:gd name="T5" fmla="*/ 1 h 105"/>
                  <a:gd name="T6" fmla="*/ 0 w 174"/>
                  <a:gd name="T7" fmla="*/ 17 h 105"/>
                  <a:gd name="T8" fmla="*/ 70 w 174"/>
                  <a:gd name="T9" fmla="*/ 87 h 105"/>
                  <a:gd name="T10" fmla="*/ 70 w 174"/>
                  <a:gd name="T11" fmla="*/ 87 h 105"/>
                  <a:gd name="T12" fmla="*/ 72 w 174"/>
                  <a:gd name="T13" fmla="*/ 90 h 105"/>
                  <a:gd name="T14" fmla="*/ 87 w 174"/>
                  <a:gd name="T15" fmla="*/ 105 h 105"/>
                  <a:gd name="T16" fmla="*/ 105 w 174"/>
                  <a:gd name="T17" fmla="*/ 88 h 105"/>
                  <a:gd name="T18" fmla="*/ 105 w 174"/>
                  <a:gd name="T19" fmla="*/ 88 h 105"/>
                  <a:gd name="T20" fmla="*/ 174 w 174"/>
                  <a:gd name="T21" fmla="*/ 17 h 105"/>
                  <a:gd name="T22" fmla="*/ 157 w 174"/>
                  <a:gd name="T2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4" h="105">
                    <a:moveTo>
                      <a:pt x="157" y="0"/>
                    </a:moveTo>
                    <a:lnTo>
                      <a:pt x="86" y="70"/>
                    </a:lnTo>
                    <a:lnTo>
                      <a:pt x="17" y="1"/>
                    </a:lnTo>
                    <a:lnTo>
                      <a:pt x="0" y="17"/>
                    </a:lnTo>
                    <a:lnTo>
                      <a:pt x="70" y="87"/>
                    </a:lnTo>
                    <a:lnTo>
                      <a:pt x="70" y="87"/>
                    </a:lnTo>
                    <a:lnTo>
                      <a:pt x="72" y="90"/>
                    </a:lnTo>
                    <a:lnTo>
                      <a:pt x="87" y="105"/>
                    </a:lnTo>
                    <a:lnTo>
                      <a:pt x="105" y="88"/>
                    </a:lnTo>
                    <a:lnTo>
                      <a:pt x="105" y="88"/>
                    </a:lnTo>
                    <a:lnTo>
                      <a:pt x="174" y="17"/>
                    </a:lnTo>
                    <a:lnTo>
                      <a:pt x="157" y="0"/>
                    </a:lnTo>
                    <a:close/>
                  </a:path>
                </a:pathLst>
              </a:custGeom>
              <a:solidFill>
                <a:srgbClr val="243A5E"/>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8" name="Freeform 157">
                <a:extLst>
                  <a:ext uri="{FF2B5EF4-FFF2-40B4-BE49-F238E27FC236}">
                    <a16:creationId xmlns:a16="http://schemas.microsoft.com/office/drawing/2014/main" id="{0FCE30F5-4B24-42AB-A8FC-9419E846B16D}"/>
                  </a:ext>
                </a:extLst>
              </p:cNvPr>
              <p:cNvSpPr>
                <a:spLocks/>
              </p:cNvSpPr>
              <p:nvPr/>
            </p:nvSpPr>
            <p:spPr bwMode="auto">
              <a:xfrm>
                <a:off x="4286" y="2392"/>
                <a:ext cx="98" cy="99"/>
              </a:xfrm>
              <a:custGeom>
                <a:avLst/>
                <a:gdLst>
                  <a:gd name="T0" fmla="*/ 80 w 85"/>
                  <a:gd name="T1" fmla="*/ 86 h 86"/>
                  <a:gd name="T2" fmla="*/ 5 w 85"/>
                  <a:gd name="T3" fmla="*/ 86 h 86"/>
                  <a:gd name="T4" fmla="*/ 0 w 85"/>
                  <a:gd name="T5" fmla="*/ 80 h 86"/>
                  <a:gd name="T6" fmla="*/ 0 w 85"/>
                  <a:gd name="T7" fmla="*/ 6 h 86"/>
                  <a:gd name="T8" fmla="*/ 5 w 85"/>
                  <a:gd name="T9" fmla="*/ 0 h 86"/>
                  <a:gd name="T10" fmla="*/ 80 w 85"/>
                  <a:gd name="T11" fmla="*/ 0 h 86"/>
                  <a:gd name="T12" fmla="*/ 85 w 85"/>
                  <a:gd name="T13" fmla="*/ 6 h 86"/>
                  <a:gd name="T14" fmla="*/ 85 w 85"/>
                  <a:gd name="T15" fmla="*/ 80 h 86"/>
                  <a:gd name="T16" fmla="*/ 80 w 85"/>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86">
                    <a:moveTo>
                      <a:pt x="80" y="86"/>
                    </a:moveTo>
                    <a:cubicBezTo>
                      <a:pt x="5" y="86"/>
                      <a:pt x="5" y="86"/>
                      <a:pt x="5" y="86"/>
                    </a:cubicBezTo>
                    <a:cubicBezTo>
                      <a:pt x="2" y="86"/>
                      <a:pt x="0" y="83"/>
                      <a:pt x="0" y="80"/>
                    </a:cubicBezTo>
                    <a:cubicBezTo>
                      <a:pt x="0" y="6"/>
                      <a:pt x="0" y="6"/>
                      <a:pt x="0" y="6"/>
                    </a:cubicBezTo>
                    <a:cubicBezTo>
                      <a:pt x="0" y="3"/>
                      <a:pt x="2" y="0"/>
                      <a:pt x="5" y="0"/>
                    </a:cubicBezTo>
                    <a:cubicBezTo>
                      <a:pt x="80" y="0"/>
                      <a:pt x="80" y="0"/>
                      <a:pt x="80" y="0"/>
                    </a:cubicBezTo>
                    <a:cubicBezTo>
                      <a:pt x="83" y="0"/>
                      <a:pt x="85" y="3"/>
                      <a:pt x="85" y="6"/>
                    </a:cubicBezTo>
                    <a:cubicBezTo>
                      <a:pt x="85" y="80"/>
                      <a:pt x="85" y="80"/>
                      <a:pt x="85" y="80"/>
                    </a:cubicBezTo>
                    <a:cubicBezTo>
                      <a:pt x="85" y="83"/>
                      <a:pt x="83" y="86"/>
                      <a:pt x="80" y="86"/>
                    </a:cubicBezTo>
                    <a:close/>
                  </a:path>
                </a:pathLst>
              </a:custGeom>
              <a:solidFill>
                <a:srgbClr val="50E6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pic>
        <p:nvPicPr>
          <p:cNvPr id="131" name="Picture 130" descr="A picture containing drawing&#10;&#10;Description automatically generated">
            <a:extLst>
              <a:ext uri="{FF2B5EF4-FFF2-40B4-BE49-F238E27FC236}">
                <a16:creationId xmlns:a16="http://schemas.microsoft.com/office/drawing/2014/main" id="{59F9FD67-8D8F-4F9A-9F14-B178DB95A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35" y="4292986"/>
            <a:ext cx="1627451" cy="859485"/>
          </a:xfrm>
          <a:prstGeom prst="rect">
            <a:avLst/>
          </a:prstGeom>
        </p:spPr>
      </p:pic>
      <p:pic>
        <p:nvPicPr>
          <p:cNvPr id="133" name="Picture 132" descr="A picture containing drawing&#10;&#10;Description automatically generated">
            <a:extLst>
              <a:ext uri="{FF2B5EF4-FFF2-40B4-BE49-F238E27FC236}">
                <a16:creationId xmlns:a16="http://schemas.microsoft.com/office/drawing/2014/main" id="{6B8C9D6C-1696-412C-94E1-7F7F838BF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095" y="3654407"/>
            <a:ext cx="2169935" cy="797535"/>
          </a:xfrm>
          <a:prstGeom prst="rect">
            <a:avLst/>
          </a:prstGeom>
        </p:spPr>
      </p:pic>
      <p:cxnSp>
        <p:nvCxnSpPr>
          <p:cNvPr id="3" name="Straight Connector 2">
            <a:extLst>
              <a:ext uri="{FF2B5EF4-FFF2-40B4-BE49-F238E27FC236}">
                <a16:creationId xmlns:a16="http://schemas.microsoft.com/office/drawing/2014/main" id="{2FFCF552-6445-4E79-95CF-548DCDF0884E}"/>
              </a:ext>
            </a:extLst>
          </p:cNvPr>
          <p:cNvCxnSpPr>
            <a:cxnSpLocks/>
          </p:cNvCxnSpPr>
          <p:nvPr/>
        </p:nvCxnSpPr>
        <p:spPr>
          <a:xfrm>
            <a:off x="0" y="887767"/>
            <a:ext cx="12192000" cy="0"/>
          </a:xfrm>
          <a:prstGeom prst="line">
            <a:avLst/>
          </a:prstGeom>
          <a:ln w="127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156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98B20-7C73-403A-A938-F2C51F7DE73E}"/>
              </a:ext>
            </a:extLst>
          </p:cNvPr>
          <p:cNvSpPr>
            <a:spLocks noGrp="1"/>
          </p:cNvSpPr>
          <p:nvPr>
            <p:ph type="title"/>
          </p:nvPr>
        </p:nvSpPr>
        <p:spPr>
          <a:xfrm>
            <a:off x="290370" y="146270"/>
            <a:ext cx="11655840" cy="899665"/>
          </a:xfrm>
        </p:spPr>
        <p:txBody>
          <a:bodyPr/>
          <a:lstStyle/>
          <a:p>
            <a:r>
              <a:rPr kumimoji="0" lang="en-US" sz="4000" b="0" i="0" u="none" strike="noStrike" kern="1200" cap="none" spc="-100" normalizeH="0" baseline="0" noProof="0">
                <a:ln w="3175">
                  <a:noFill/>
                </a:ln>
                <a:solidFill>
                  <a:srgbClr val="0078D7"/>
                </a:solidFill>
                <a:effectLst/>
                <a:uLnTx/>
                <a:uFillTx/>
                <a:latin typeface="Segoe UI Light"/>
                <a:ea typeface="+mn-ea"/>
                <a:cs typeface="Segoe UI" pitchFamily="34" charset="0"/>
              </a:rPr>
              <a:t>FY21 Modern Work GTM strategy</a:t>
            </a:r>
            <a:endParaRPr lang="en-US" sz="4000"/>
          </a:p>
        </p:txBody>
      </p:sp>
      <p:cxnSp>
        <p:nvCxnSpPr>
          <p:cNvPr id="3" name="Straight Connector 2">
            <a:extLst>
              <a:ext uri="{FF2B5EF4-FFF2-40B4-BE49-F238E27FC236}">
                <a16:creationId xmlns:a16="http://schemas.microsoft.com/office/drawing/2014/main" id="{2FFCF552-6445-4E79-95CF-548DCDF0884E}"/>
              </a:ext>
            </a:extLst>
          </p:cNvPr>
          <p:cNvCxnSpPr>
            <a:cxnSpLocks/>
          </p:cNvCxnSpPr>
          <p:nvPr/>
        </p:nvCxnSpPr>
        <p:spPr>
          <a:xfrm>
            <a:off x="0" y="887767"/>
            <a:ext cx="12192000" cy="0"/>
          </a:xfrm>
          <a:prstGeom prst="line">
            <a:avLst/>
          </a:prstGeom>
          <a:ln w="12700">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1990F79B-046B-4185-89FA-6D9DEA01AD61}"/>
              </a:ext>
            </a:extLst>
          </p:cNvPr>
          <p:cNvGraphicFramePr>
            <a:graphicFrameLocks noGrp="1"/>
          </p:cNvGraphicFramePr>
          <p:nvPr>
            <p:extLst>
              <p:ext uri="{D42A27DB-BD31-4B8C-83A1-F6EECF244321}">
                <p14:modId xmlns:p14="http://schemas.microsoft.com/office/powerpoint/2010/main" val="2020716702"/>
              </p:ext>
            </p:extLst>
          </p:nvPr>
        </p:nvGraphicFramePr>
        <p:xfrm>
          <a:off x="374876" y="1787432"/>
          <a:ext cx="11442247" cy="3286332"/>
        </p:xfrm>
        <a:graphic>
          <a:graphicData uri="http://schemas.openxmlformats.org/drawingml/2006/table">
            <a:tbl>
              <a:tblPr firstRow="1" bandRow="1">
                <a:tableStyleId>{6E25E649-3F16-4E02-A733-19D2CDBF48F0}</a:tableStyleId>
              </a:tblPr>
              <a:tblGrid>
                <a:gridCol w="2332323">
                  <a:extLst>
                    <a:ext uri="{9D8B030D-6E8A-4147-A177-3AD203B41FA5}">
                      <a16:colId xmlns:a16="http://schemas.microsoft.com/office/drawing/2014/main" val="494925782"/>
                    </a:ext>
                  </a:extLst>
                </a:gridCol>
                <a:gridCol w="4554962">
                  <a:extLst>
                    <a:ext uri="{9D8B030D-6E8A-4147-A177-3AD203B41FA5}">
                      <a16:colId xmlns:a16="http://schemas.microsoft.com/office/drawing/2014/main" val="3641117822"/>
                    </a:ext>
                  </a:extLst>
                </a:gridCol>
                <a:gridCol w="4554962">
                  <a:extLst>
                    <a:ext uri="{9D8B030D-6E8A-4147-A177-3AD203B41FA5}">
                      <a16:colId xmlns:a16="http://schemas.microsoft.com/office/drawing/2014/main" val="1099559733"/>
                    </a:ext>
                  </a:extLst>
                </a:gridCol>
              </a:tblGrid>
              <a:tr h="469476">
                <a:tc>
                  <a:txBody>
                    <a:bodyPr/>
                    <a:lstStyle/>
                    <a:p>
                      <a:pPr algn="ctr"/>
                      <a:endParaRPr lang="en-US" b="1"/>
                    </a:p>
                  </a:txBody>
                  <a:tcPr anchor="ctr"/>
                </a:tc>
                <a:tc>
                  <a:txBody>
                    <a:bodyPr/>
                    <a:lstStyle/>
                    <a:p>
                      <a:pPr algn="ctr"/>
                      <a:r>
                        <a:rPr lang="en-US" b="1"/>
                        <a:t>1:many GTM activities</a:t>
                      </a:r>
                    </a:p>
                  </a:txBody>
                  <a:tcPr anchor="ctr"/>
                </a:tc>
                <a:tc>
                  <a:txBody>
                    <a:bodyPr/>
                    <a:lstStyle/>
                    <a:p>
                      <a:pPr algn="ctr"/>
                      <a:r>
                        <a:rPr lang="en-US" b="1"/>
                        <a:t>1:1 GTM activities</a:t>
                      </a:r>
                    </a:p>
                  </a:txBody>
                  <a:tcPr anchor="ctr"/>
                </a:tc>
                <a:extLst>
                  <a:ext uri="{0D108BD9-81ED-4DB2-BD59-A6C34878D82A}">
                    <a16:rowId xmlns:a16="http://schemas.microsoft.com/office/drawing/2014/main" val="456698815"/>
                  </a:ext>
                </a:extLst>
              </a:tr>
              <a:tr h="469476">
                <a:tc>
                  <a:txBody>
                    <a:bodyPr/>
                    <a:lstStyle/>
                    <a:p>
                      <a:r>
                        <a:rPr lang="en-US"/>
                        <a:t>Customers to target</a:t>
                      </a:r>
                    </a:p>
                  </a:txBody>
                  <a:tcPr anchor="ctr"/>
                </a:tc>
                <a:tc>
                  <a:txBody>
                    <a:bodyPr/>
                    <a:lstStyle/>
                    <a:p>
                      <a:r>
                        <a:rPr lang="en-US"/>
                        <a:t>Midmarket customers (20+ seats)</a:t>
                      </a:r>
                    </a:p>
                  </a:txBody>
                  <a:tcPr anchor="ctr"/>
                </a:tc>
                <a:tc>
                  <a:txBody>
                    <a:bodyPr/>
                    <a:lstStyle/>
                    <a:p>
                      <a:r>
                        <a:rPr lang="en-US"/>
                        <a:t>Big customers (100+, 300+, 1000+ seats)</a:t>
                      </a:r>
                    </a:p>
                  </a:txBody>
                  <a:tcPr anchor="ctr"/>
                </a:tc>
                <a:extLst>
                  <a:ext uri="{0D108BD9-81ED-4DB2-BD59-A6C34878D82A}">
                    <a16:rowId xmlns:a16="http://schemas.microsoft.com/office/drawing/2014/main" val="1696100502"/>
                  </a:ext>
                </a:extLst>
              </a:tr>
              <a:tr h="469476">
                <a:tc>
                  <a:txBody>
                    <a:bodyPr/>
                    <a:lstStyle/>
                    <a:p>
                      <a:r>
                        <a:rPr lang="en-US"/>
                        <a:t>Partner requirement</a:t>
                      </a:r>
                    </a:p>
                  </a:txBody>
                  <a:tcPr anchor="ctr"/>
                </a:tc>
                <a:tc>
                  <a:txBody>
                    <a:bodyPr/>
                    <a:lstStyle/>
                    <a:p>
                      <a:r>
                        <a:rPr lang="en-US"/>
                        <a:t>CSP Direct or Indirect Provider</a:t>
                      </a:r>
                    </a:p>
                  </a:txBody>
                  <a:tcPr anchor="ctr"/>
                </a:tc>
                <a:tc>
                  <a:txBody>
                    <a:bodyPr/>
                    <a:lstStyle/>
                    <a:p>
                      <a:r>
                        <a:rPr lang="en-US"/>
                        <a:t>Cosell Ready MW or Fasttrack MW partners</a:t>
                      </a:r>
                    </a:p>
                  </a:txBody>
                  <a:tcPr anchor="ctr"/>
                </a:tc>
                <a:extLst>
                  <a:ext uri="{0D108BD9-81ED-4DB2-BD59-A6C34878D82A}">
                    <a16:rowId xmlns:a16="http://schemas.microsoft.com/office/drawing/2014/main" val="3073285481"/>
                  </a:ext>
                </a:extLst>
              </a:tr>
              <a:tr h="469476">
                <a:tc>
                  <a:txBody>
                    <a:bodyPr/>
                    <a:lstStyle/>
                    <a:p>
                      <a:r>
                        <a:rPr lang="en-US"/>
                        <a:t>Delivery format</a:t>
                      </a:r>
                    </a:p>
                  </a:txBody>
                  <a:tcPr anchor="ctr"/>
                </a:tc>
                <a:tc>
                  <a:txBody>
                    <a:bodyPr/>
                    <a:lstStyle/>
                    <a:p>
                      <a:r>
                        <a:rPr lang="en-US"/>
                        <a:t>All type of Marketing activities</a:t>
                      </a:r>
                    </a:p>
                  </a:txBody>
                  <a:tcPr anchor="ctr"/>
                </a:tc>
                <a:tc>
                  <a:txBody>
                    <a:bodyPr/>
                    <a:lstStyle/>
                    <a:p>
                      <a:r>
                        <a:rPr lang="en-US"/>
                        <a:t>Only 1:1 using the official content</a:t>
                      </a:r>
                    </a:p>
                  </a:txBody>
                  <a:tcPr anchor="ctr"/>
                </a:tc>
                <a:extLst>
                  <a:ext uri="{0D108BD9-81ED-4DB2-BD59-A6C34878D82A}">
                    <a16:rowId xmlns:a16="http://schemas.microsoft.com/office/drawing/2014/main" val="4262817933"/>
                  </a:ext>
                </a:extLst>
              </a:tr>
              <a:tr h="469476">
                <a:tc>
                  <a:txBody>
                    <a:bodyPr/>
                    <a:lstStyle/>
                    <a:p>
                      <a:r>
                        <a:rPr lang="en-US"/>
                        <a:t>Content to use</a:t>
                      </a:r>
                    </a:p>
                  </a:txBody>
                  <a:tcPr anchor="ctr"/>
                </a:tc>
                <a:tc>
                  <a:txBody>
                    <a:bodyPr/>
                    <a:lstStyle/>
                    <a:p>
                      <a:r>
                        <a:rPr lang="en-US"/>
                        <a:t>Teamwork/Security/Adoption</a:t>
                      </a:r>
                    </a:p>
                  </a:txBody>
                  <a:tcPr anchor="ctr"/>
                </a:tc>
                <a:tc>
                  <a:txBody>
                    <a:bodyPr/>
                    <a:lstStyle/>
                    <a:p>
                      <a:r>
                        <a:rPr lang="en-US"/>
                        <a:t>Teamwork/Security/Adoption </a:t>
                      </a:r>
                      <a:r>
                        <a:rPr lang="en-US">
                          <a:hlinkClick r:id="rId2"/>
                        </a:rPr>
                        <a:t>assessments</a:t>
                      </a:r>
                      <a:r>
                        <a:rPr lang="en-US"/>
                        <a:t> </a:t>
                      </a:r>
                    </a:p>
                  </a:txBody>
                  <a:tcPr anchor="ctr"/>
                </a:tc>
                <a:extLst>
                  <a:ext uri="{0D108BD9-81ED-4DB2-BD59-A6C34878D82A}">
                    <a16:rowId xmlns:a16="http://schemas.microsoft.com/office/drawing/2014/main" val="4025262167"/>
                  </a:ext>
                </a:extLst>
              </a:tr>
              <a:tr h="469476">
                <a:tc>
                  <a:txBody>
                    <a:bodyPr/>
                    <a:lstStyle/>
                    <a:p>
                      <a:r>
                        <a:rPr lang="en-US"/>
                        <a:t>Goal </a:t>
                      </a:r>
                    </a:p>
                  </a:txBody>
                  <a:tcPr anchor="ctr"/>
                </a:tc>
                <a:tc>
                  <a:txBody>
                    <a:bodyPr/>
                    <a:lstStyle/>
                    <a:p>
                      <a:r>
                        <a:rPr lang="en-US"/>
                        <a:t>Generate 0-20% leads and opportunities</a:t>
                      </a:r>
                    </a:p>
                  </a:txBody>
                  <a:tcPr anchor="ctr"/>
                </a:tc>
                <a:tc>
                  <a:txBody>
                    <a:bodyPr/>
                    <a:lstStyle/>
                    <a:p>
                      <a:r>
                        <a:rPr lang="en-US"/>
                        <a:t>Generate 20% BANT qualified opportunities</a:t>
                      </a:r>
                    </a:p>
                  </a:txBody>
                  <a:tcPr anchor="ctr"/>
                </a:tc>
                <a:extLst>
                  <a:ext uri="{0D108BD9-81ED-4DB2-BD59-A6C34878D82A}">
                    <a16:rowId xmlns:a16="http://schemas.microsoft.com/office/drawing/2014/main" val="1249968276"/>
                  </a:ext>
                </a:extLst>
              </a:tr>
              <a:tr h="469476">
                <a:tc>
                  <a:txBody>
                    <a:bodyPr/>
                    <a:lstStyle/>
                    <a:p>
                      <a:r>
                        <a:rPr lang="en-US"/>
                        <a:t>Start date</a:t>
                      </a:r>
                    </a:p>
                  </a:txBody>
                  <a:tcPr anchor="ctr"/>
                </a:tc>
                <a:tc>
                  <a:txBody>
                    <a:bodyPr/>
                    <a:lstStyle/>
                    <a:p>
                      <a:r>
                        <a:rPr lang="en-US"/>
                        <a:t>July 2020</a:t>
                      </a:r>
                    </a:p>
                  </a:txBody>
                  <a:tcPr anchor="ctr"/>
                </a:tc>
                <a:tc>
                  <a:txBody>
                    <a:bodyPr/>
                    <a:lstStyle/>
                    <a:p>
                      <a:r>
                        <a:rPr lang="en-US"/>
                        <a:t>July 2020</a:t>
                      </a:r>
                    </a:p>
                  </a:txBody>
                  <a:tcPr anchor="ctr"/>
                </a:tc>
                <a:extLst>
                  <a:ext uri="{0D108BD9-81ED-4DB2-BD59-A6C34878D82A}">
                    <a16:rowId xmlns:a16="http://schemas.microsoft.com/office/drawing/2014/main" val="726085142"/>
                  </a:ext>
                </a:extLst>
              </a:tr>
            </a:tbl>
          </a:graphicData>
        </a:graphic>
      </p:graphicFrame>
    </p:spTree>
    <p:extLst>
      <p:ext uri="{BB962C8B-B14F-4D97-AF65-F5344CB8AC3E}">
        <p14:creationId xmlns:p14="http://schemas.microsoft.com/office/powerpoint/2010/main" val="36182478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98B20-7C73-403A-A938-F2C51F7DE73E}"/>
              </a:ext>
            </a:extLst>
          </p:cNvPr>
          <p:cNvSpPr>
            <a:spLocks noGrp="1"/>
          </p:cNvSpPr>
          <p:nvPr>
            <p:ph type="title"/>
          </p:nvPr>
        </p:nvSpPr>
        <p:spPr>
          <a:xfrm>
            <a:off x="290370" y="146270"/>
            <a:ext cx="11655840" cy="899665"/>
          </a:xfrm>
        </p:spPr>
        <p:txBody>
          <a:bodyPr/>
          <a:lstStyle/>
          <a:p>
            <a:r>
              <a:rPr kumimoji="0" lang="en-US" sz="4000" b="0" i="0" u="none" strike="noStrike" kern="1200" cap="none" spc="-100" normalizeH="0" baseline="0" noProof="0">
                <a:ln w="3175">
                  <a:noFill/>
                </a:ln>
                <a:solidFill>
                  <a:srgbClr val="0078D7"/>
                </a:solidFill>
                <a:effectLst/>
                <a:uLnTx/>
                <a:uFillTx/>
                <a:latin typeface="Segoe UI Light"/>
                <a:ea typeface="+mn-ea"/>
                <a:cs typeface="Segoe UI" pitchFamily="34" charset="0"/>
              </a:rPr>
              <a:t>Partner readiness</a:t>
            </a:r>
            <a:endParaRPr lang="en-US" sz="4000"/>
          </a:p>
        </p:txBody>
      </p:sp>
      <p:cxnSp>
        <p:nvCxnSpPr>
          <p:cNvPr id="3" name="Straight Connector 2">
            <a:extLst>
              <a:ext uri="{FF2B5EF4-FFF2-40B4-BE49-F238E27FC236}">
                <a16:creationId xmlns:a16="http://schemas.microsoft.com/office/drawing/2014/main" id="{2FFCF552-6445-4E79-95CF-548DCDF0884E}"/>
              </a:ext>
            </a:extLst>
          </p:cNvPr>
          <p:cNvCxnSpPr>
            <a:cxnSpLocks/>
          </p:cNvCxnSpPr>
          <p:nvPr/>
        </p:nvCxnSpPr>
        <p:spPr>
          <a:xfrm>
            <a:off x="0" y="887767"/>
            <a:ext cx="12192000" cy="0"/>
          </a:xfrm>
          <a:prstGeom prst="line">
            <a:avLst/>
          </a:prstGeom>
          <a:ln w="12700">
            <a:headEnd type="none"/>
            <a:tailEnd type="none"/>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6C1DD3E0-64E8-4C70-999E-4768826D9B16}"/>
              </a:ext>
            </a:extLst>
          </p:cNvPr>
          <p:cNvSpPr>
            <a:spLocks noGrp="1"/>
          </p:cNvSpPr>
          <p:nvPr>
            <p:ph type="body" sz="quarter" idx="10"/>
          </p:nvPr>
        </p:nvSpPr>
        <p:spPr>
          <a:xfrm>
            <a:off x="476968" y="1232505"/>
            <a:ext cx="11282643" cy="4817335"/>
          </a:xfrm>
        </p:spPr>
        <p:txBody>
          <a:bodyPr>
            <a:noAutofit/>
          </a:bodyPr>
          <a:lstStyle/>
          <a:p>
            <a:pPr marL="171450" marR="0" lvl="0" indent="-171450" algn="l" defTabSz="914400">
              <a:lnSpc>
                <a:spcPct val="90000"/>
              </a:lnSpc>
              <a:spcBef>
                <a:spcPts val="0"/>
              </a:spcBef>
              <a:spcAft>
                <a:spcPts val="600"/>
              </a:spcAft>
              <a:buClrTx/>
              <a:buSzTx/>
              <a:buFont typeface="Arial" panose="020B0604020202020204" pitchFamily="34" charset="0"/>
              <a:buChar char="•"/>
              <a:tabLst/>
              <a:defRPr/>
            </a:pPr>
            <a:r>
              <a:rPr lang="en-US" sz="1600" b="1"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cs typeface="Segoe UI" panose="020B0502040204020203" pitchFamily="34" charset="0"/>
              </a:rPr>
              <a:t>Digital Hybrid Learning Workshops </a:t>
            </a:r>
          </a:p>
          <a:p>
            <a:pPr marL="628650" lvl="1" indent="-171450">
              <a:spcBef>
                <a:spcPts val="0"/>
              </a:spcBef>
              <a:spcAft>
                <a:spcPts val="600"/>
              </a:spcAft>
              <a:defRPr/>
            </a:pPr>
            <a:r>
              <a:rPr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cs typeface="Segoe UI" panose="020B0502040204020203" pitchFamily="34" charset="0"/>
              </a:rPr>
              <a:t>Executed with Learning Partners to increase the number of MCP certifications, </a:t>
            </a:r>
          </a:p>
          <a:p>
            <a:pPr marL="628650" lvl="1" indent="-171450">
              <a:spcBef>
                <a:spcPts val="0"/>
              </a:spcBef>
              <a:spcAft>
                <a:spcPts val="600"/>
              </a:spcAft>
              <a:defRPr/>
            </a:pPr>
            <a:r>
              <a:rPr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cs typeface="Segoe UI" panose="020B0502040204020203" pitchFamily="34" charset="0"/>
              </a:rPr>
              <a:t>Focus on prioritized advanced Security and Teamwork certifications. </a:t>
            </a:r>
            <a:endParaRPr lang="en-US" sz="1400">
              <a:gradFill>
                <a:gsLst>
                  <a:gs pos="2917">
                    <a:srgbClr val="505050"/>
                  </a:gs>
                  <a:gs pos="30000">
                    <a:srgbClr val="505050"/>
                  </a:gs>
                </a:gsLst>
                <a:lin ang="5400000" scaled="0"/>
              </a:gradFill>
              <a:latin typeface="Segoe UI" panose="020B0502040204020203" pitchFamily="34" charset="0"/>
              <a:cs typeface="Segoe UI" panose="020B0502040204020203" pitchFamily="34" charset="0"/>
            </a:endParaRPr>
          </a:p>
          <a:p>
            <a:pPr marL="171450" marR="0" lvl="0" indent="-171450" algn="l" defTabSz="914400">
              <a:lnSpc>
                <a:spcPct val="90000"/>
              </a:lnSpc>
              <a:spcBef>
                <a:spcPts val="0"/>
              </a:spcBef>
              <a:spcAft>
                <a:spcPts val="600"/>
              </a:spcAft>
              <a:buClrTx/>
              <a:buSzTx/>
              <a:buFont typeface="Arial" panose="020B0604020202020204" pitchFamily="34" charset="0"/>
              <a:buChar char="•"/>
              <a:tabLst/>
              <a:defRPr/>
            </a:pPr>
            <a:r>
              <a:rPr lang="en-US" sz="1600" b="1"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cs typeface="Segoe UI" panose="020B0502040204020203" pitchFamily="34" charset="0"/>
              </a:rPr>
              <a:t>L300+ Deep Tech Trainings for managed partners</a:t>
            </a:r>
            <a:r>
              <a:rPr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cs typeface="Segoe UI" panose="020B0502040204020203" pitchFamily="34" charset="0"/>
              </a:rPr>
              <a:t> </a:t>
            </a:r>
            <a:r>
              <a:rPr lang="en-US" sz="1600" b="1"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cs typeface="Segoe UI" panose="020B0502040204020203" pitchFamily="34" charset="0"/>
              </a:rPr>
              <a:t>and managed Distributors</a:t>
            </a:r>
            <a:r>
              <a:rPr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cs typeface="Segoe UI" panose="020B0502040204020203" pitchFamily="34" charset="0"/>
              </a:rPr>
              <a:t> </a:t>
            </a:r>
          </a:p>
          <a:p>
            <a:pPr marL="628650" lvl="1" indent="-171450">
              <a:spcBef>
                <a:spcPts val="0"/>
              </a:spcBef>
              <a:spcAft>
                <a:spcPts val="600"/>
              </a:spcAft>
              <a:defRPr/>
            </a:pPr>
            <a:r>
              <a:rPr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cs typeface="Segoe UI" panose="020B0502040204020203" pitchFamily="34" charset="0"/>
              </a:rPr>
              <a:t>Focus on Security, Teams Meetings &amp; Calling and Power Platform. </a:t>
            </a:r>
          </a:p>
          <a:p>
            <a:pPr marL="628650" lvl="1" indent="-171450">
              <a:spcBef>
                <a:spcPts val="0"/>
              </a:spcBef>
              <a:spcAft>
                <a:spcPts val="600"/>
              </a:spcAft>
              <a:defRPr/>
            </a:pPr>
            <a:r>
              <a:rPr lang="en-US" sz="140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3days-5days trainings delivered by experts</a:t>
            </a:r>
            <a:endParaRPr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panose="020B0502040204020203" pitchFamily="34" charset="0"/>
              <a:cs typeface="Segoe UI" panose="020B0502040204020203" pitchFamily="34" charset="0"/>
            </a:endParaRPr>
          </a:p>
          <a:p>
            <a:pPr marL="171450" marR="0" lvl="0" indent="-171450" algn="l" defTabSz="914400">
              <a:lnSpc>
                <a:spcPct val="90000"/>
              </a:lnSpc>
              <a:spcBef>
                <a:spcPts val="0"/>
              </a:spcBef>
              <a:spcAft>
                <a:spcPts val="600"/>
              </a:spcAft>
              <a:buClrTx/>
              <a:buSzTx/>
              <a:buFont typeface="Arial" panose="020B0604020202020204" pitchFamily="34" charset="0"/>
              <a:buChar char="•"/>
              <a:tabLst/>
              <a:defRPr/>
            </a:pPr>
            <a:r>
              <a:rPr lang="en-US" sz="1600" b="1">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SMB Fundamentals + M365 Workshops</a:t>
            </a:r>
            <a:r>
              <a:rPr lang="en-US" sz="160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 </a:t>
            </a:r>
          </a:p>
          <a:p>
            <a:pPr marL="628650" lvl="1" indent="-171450">
              <a:spcBef>
                <a:spcPts val="0"/>
              </a:spcBef>
              <a:spcAft>
                <a:spcPts val="600"/>
              </a:spcAft>
              <a:defRPr/>
            </a:pPr>
            <a:r>
              <a:rPr lang="en-US" sz="140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Continued online enablement in Q1 and Q2, executed by Indirect Providers to resellers, </a:t>
            </a:r>
          </a:p>
          <a:p>
            <a:pPr marL="628650" lvl="1" indent="-171450">
              <a:spcBef>
                <a:spcPts val="0"/>
              </a:spcBef>
              <a:defRPr/>
            </a:pPr>
            <a:r>
              <a:rPr lang="en-US" sz="140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Focusing on Teams and Security. </a:t>
            </a:r>
          </a:p>
          <a:p>
            <a:pPr marL="171450" indent="-171450">
              <a:lnSpc>
                <a:spcPct val="90000"/>
              </a:lnSpc>
              <a:spcBef>
                <a:spcPts val="0"/>
              </a:spcBef>
              <a:buFont typeface="Arial" panose="020B0604020202020204" pitchFamily="34" charset="0"/>
              <a:buChar char="•"/>
              <a:defRPr/>
            </a:pPr>
            <a:r>
              <a:rPr lang="en-US" sz="1600" b="1">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Adoption and Change Management workshops</a:t>
            </a:r>
          </a:p>
          <a:p>
            <a:pPr marL="628650" lvl="1" indent="-171450">
              <a:spcBef>
                <a:spcPts val="0"/>
              </a:spcBef>
              <a:defRPr/>
            </a:pPr>
            <a:r>
              <a:rPr lang="en-US" sz="140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Continuing our </a:t>
            </a:r>
            <a:r>
              <a:rPr lang="en-US" sz="1400" err="1">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Prosci</a:t>
            </a:r>
            <a:r>
              <a:rPr lang="en-US" sz="140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 certification workshops to support partners focusing on corporate and enterprise accounts</a:t>
            </a:r>
            <a:endParaRPr lang="hu-HU" sz="1400">
              <a:gradFill>
                <a:gsLst>
                  <a:gs pos="2917">
                    <a:srgbClr val="505050"/>
                  </a:gs>
                  <a:gs pos="30000">
                    <a:srgbClr val="505050"/>
                  </a:gs>
                </a:gsLst>
                <a:lin ang="5400000" scaled="0"/>
              </a:gradFill>
              <a:latin typeface="Segoe UI" panose="020B0502040204020203" pitchFamily="34" charset="0"/>
              <a:cs typeface="Segoe UI" panose="020B0502040204020203" pitchFamily="34" charset="0"/>
            </a:endParaRPr>
          </a:p>
          <a:p>
            <a:pPr marL="628650" lvl="1" indent="-171450">
              <a:spcBef>
                <a:spcPts val="0"/>
              </a:spcBef>
              <a:defRPr/>
            </a:pPr>
            <a:endParaRPr lang="en-US" sz="1400">
              <a:gradFill>
                <a:gsLst>
                  <a:gs pos="2917">
                    <a:srgbClr val="505050"/>
                  </a:gs>
                  <a:gs pos="30000">
                    <a:srgbClr val="505050"/>
                  </a:gs>
                </a:gsLst>
                <a:lin ang="5400000" scaled="0"/>
              </a:gradFill>
              <a:latin typeface="Segoe UI" panose="020B0502040204020203" pitchFamily="34" charset="0"/>
              <a:cs typeface="Segoe UI" panose="020B0502040204020203" pitchFamily="34" charset="0"/>
            </a:endParaRPr>
          </a:p>
          <a:p>
            <a:pPr marL="0" indent="0">
              <a:lnSpc>
                <a:spcPct val="90000"/>
              </a:lnSpc>
              <a:spcBef>
                <a:spcPts val="0"/>
              </a:spcBef>
              <a:buNone/>
              <a:defRPr/>
            </a:pPr>
            <a:endParaRPr lang="hu-HU" sz="1600" b="1">
              <a:gradFill>
                <a:gsLst>
                  <a:gs pos="2917">
                    <a:srgbClr val="505050"/>
                  </a:gs>
                  <a:gs pos="30000">
                    <a:srgbClr val="505050"/>
                  </a:gs>
                </a:gsLst>
                <a:lin ang="5400000" scaled="0"/>
              </a:gradFill>
              <a:latin typeface="Segoe UI" panose="020B0502040204020203" pitchFamily="34" charset="0"/>
              <a:cs typeface="Segoe UI" panose="020B0502040204020203" pitchFamily="34" charset="0"/>
            </a:endParaRPr>
          </a:p>
          <a:p>
            <a:pPr marL="0" indent="0">
              <a:lnSpc>
                <a:spcPct val="90000"/>
              </a:lnSpc>
              <a:spcBef>
                <a:spcPts val="0"/>
              </a:spcBef>
              <a:buNone/>
              <a:defRPr/>
            </a:pPr>
            <a:r>
              <a:rPr lang="en-US" sz="1600" b="1">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Resources supporting the delivery of the 1:1 assessments</a:t>
            </a:r>
          </a:p>
          <a:p>
            <a:pPr>
              <a:spcBef>
                <a:spcPts val="0"/>
              </a:spcBef>
              <a:defRPr/>
            </a:pPr>
            <a:r>
              <a:rPr lang="en-US" sz="1400">
                <a:gradFill>
                  <a:gsLst>
                    <a:gs pos="2917">
                      <a:srgbClr val="505050"/>
                    </a:gs>
                    <a:gs pos="30000">
                      <a:srgbClr val="505050"/>
                    </a:gs>
                  </a:gsLst>
                  <a:lin ang="5400000" scaled="0"/>
                </a:gradFill>
                <a:latin typeface="Segoe UI" panose="020B0502040204020203" pitchFamily="34" charset="0"/>
                <a:cs typeface="Segoe UI" panose="020B0502040204020203" pitchFamily="34" charset="0"/>
                <a:hlinkClick r:id="rId2"/>
              </a:rPr>
              <a:t>Train the trainer materials and the assessment itself</a:t>
            </a:r>
            <a:endParaRPr lang="en-US" sz="1400" u="sng">
              <a:solidFill>
                <a:srgbClr val="0563C1"/>
              </a:solidFill>
              <a:latin typeface="Segoe UI" panose="020B0502040204020203" pitchFamily="34" charset="0"/>
              <a:cs typeface="Segoe UI" panose="020B0502040204020203" pitchFamily="34" charset="0"/>
            </a:endParaRPr>
          </a:p>
          <a:p>
            <a:pPr marL="0" indent="0" fontAlgn="base">
              <a:spcBef>
                <a:spcPts val="0"/>
              </a:spcBef>
              <a:buNone/>
            </a:pPr>
            <a:endParaRPr lang="hu-HU" sz="1600" b="1">
              <a:gradFill>
                <a:gsLst>
                  <a:gs pos="2917">
                    <a:srgbClr val="505050"/>
                  </a:gs>
                  <a:gs pos="30000">
                    <a:srgbClr val="505050"/>
                  </a:gs>
                </a:gsLst>
                <a:lin ang="5400000" scaled="0"/>
              </a:gradFill>
              <a:latin typeface="Segoe UI" panose="020B0502040204020203" pitchFamily="34" charset="0"/>
              <a:cs typeface="Segoe UI" panose="020B0502040204020203" pitchFamily="34" charset="0"/>
            </a:endParaRPr>
          </a:p>
          <a:p>
            <a:pPr marL="0" indent="0" fontAlgn="base">
              <a:spcBef>
                <a:spcPts val="0"/>
              </a:spcBef>
              <a:buNone/>
            </a:pPr>
            <a:r>
              <a:rPr lang="en-US" sz="1600" b="1">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Other resources available</a:t>
            </a:r>
            <a:endParaRPr lang="en-US" sz="1600" b="1" u="sng">
              <a:solidFill>
                <a:srgbClr val="0563C1"/>
              </a:solidFill>
              <a:latin typeface="Segoe UI" panose="020B0502040204020203" pitchFamily="34" charset="0"/>
              <a:cs typeface="Segoe UI" panose="020B0502040204020203" pitchFamily="34" charset="0"/>
            </a:endParaRPr>
          </a:p>
          <a:p>
            <a:pPr fontAlgn="base">
              <a:spcBef>
                <a:spcPts val="0"/>
              </a:spcBef>
            </a:pPr>
            <a:r>
              <a:rPr lang="en-US" sz="1400" b="0" i="0" u="sng" strike="noStrike">
                <a:solidFill>
                  <a:srgbClr val="0563C1"/>
                </a:solidFill>
                <a:effectLst/>
                <a:latin typeface="Segoe UI" panose="020B0502040204020203" pitchFamily="34" charset="0"/>
                <a:cs typeface="Segoe UI" panose="020B0502040204020203" pitchFamily="34" charset="0"/>
              </a:rPr>
              <a:t>M365 For Partner Technical Readiness</a:t>
            </a:r>
            <a:r>
              <a:rPr lang="en-US" sz="1400" b="0" i="0">
                <a:solidFill>
                  <a:srgbClr val="000000"/>
                </a:solidFill>
                <a:effectLst/>
                <a:latin typeface="Segoe UI" panose="020B0502040204020203" pitchFamily="34" charset="0"/>
                <a:cs typeface="Segoe UI" panose="020B0502040204020203" pitchFamily="34" charset="0"/>
              </a:rPr>
              <a:t>​</a:t>
            </a:r>
          </a:p>
          <a:p>
            <a:pPr algn="l" rtl="0" fontAlgn="base">
              <a:spcBef>
                <a:spcPts val="0"/>
              </a:spcBef>
            </a:pPr>
            <a:r>
              <a:rPr lang="en-US" sz="1400" b="0" i="0">
                <a:solidFill>
                  <a:srgbClr val="000000"/>
                </a:solidFill>
                <a:effectLst/>
                <a:latin typeface="Segoe UI" panose="020B0502040204020203" pitchFamily="34" charset="0"/>
                <a:cs typeface="Segoe UI" panose="020B0502040204020203" pitchFamily="34" charset="0"/>
                <a:hlinkClick r:id="rId3"/>
              </a:rPr>
              <a:t>M365 For Partners Sales Readiness</a:t>
            </a:r>
            <a:endParaRPr lang="en-US" sz="1400" b="0" i="0">
              <a:solidFill>
                <a:srgbClr val="000000"/>
              </a:solidFill>
              <a:effectLst/>
              <a:latin typeface="Segoe UI" panose="020B0502040204020203" pitchFamily="34" charset="0"/>
              <a:cs typeface="Segoe UI" panose="020B0502040204020203" pitchFamily="34" charset="0"/>
            </a:endParaRPr>
          </a:p>
          <a:p>
            <a:endParaRPr lang="en-US" sz="16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5844493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98B20-7C73-403A-A938-F2C51F7DE73E}"/>
              </a:ext>
            </a:extLst>
          </p:cNvPr>
          <p:cNvSpPr>
            <a:spLocks noGrp="1"/>
          </p:cNvSpPr>
          <p:nvPr>
            <p:ph type="title"/>
          </p:nvPr>
        </p:nvSpPr>
        <p:spPr>
          <a:xfrm>
            <a:off x="290370" y="146270"/>
            <a:ext cx="11655840" cy="899665"/>
          </a:xfrm>
        </p:spPr>
        <p:txBody>
          <a:bodyPr/>
          <a:lstStyle/>
          <a:p>
            <a:r>
              <a:rPr kumimoji="0" lang="en-US" sz="4000" b="0" i="0" u="none" strike="noStrike" kern="1200" cap="none" spc="-100" normalizeH="0" baseline="0" noProof="0">
                <a:ln w="3175">
                  <a:noFill/>
                </a:ln>
                <a:solidFill>
                  <a:srgbClr val="0078D7"/>
                </a:solidFill>
                <a:effectLst/>
                <a:uLnTx/>
                <a:uFillTx/>
                <a:latin typeface="Segoe UI Light"/>
                <a:ea typeface="+mn-ea"/>
                <a:cs typeface="Segoe UI" pitchFamily="34" charset="0"/>
              </a:rPr>
              <a:t>Next steps (on top of doing the readiness)</a:t>
            </a:r>
            <a:endParaRPr lang="en-US" sz="4000"/>
          </a:p>
        </p:txBody>
      </p:sp>
      <p:cxnSp>
        <p:nvCxnSpPr>
          <p:cNvPr id="3" name="Straight Connector 2">
            <a:extLst>
              <a:ext uri="{FF2B5EF4-FFF2-40B4-BE49-F238E27FC236}">
                <a16:creationId xmlns:a16="http://schemas.microsoft.com/office/drawing/2014/main" id="{2FFCF552-6445-4E79-95CF-548DCDF0884E}"/>
              </a:ext>
            </a:extLst>
          </p:cNvPr>
          <p:cNvCxnSpPr>
            <a:cxnSpLocks/>
          </p:cNvCxnSpPr>
          <p:nvPr/>
        </p:nvCxnSpPr>
        <p:spPr>
          <a:xfrm>
            <a:off x="0" y="887767"/>
            <a:ext cx="12192000" cy="0"/>
          </a:xfrm>
          <a:prstGeom prst="line">
            <a:avLst/>
          </a:prstGeom>
          <a:ln w="12700">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F3FD5A28-D27F-415C-869C-C982CE3702F1}"/>
              </a:ext>
            </a:extLst>
          </p:cNvPr>
          <p:cNvSpPr txBox="1">
            <a:spLocks/>
          </p:cNvSpPr>
          <p:nvPr/>
        </p:nvSpPr>
        <p:spPr>
          <a:xfrm>
            <a:off x="358800" y="1384259"/>
            <a:ext cx="11208564" cy="608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If you are a</a:t>
            </a:r>
          </a:p>
          <a:p>
            <a:pPr marL="0" indent="0">
              <a:buFont typeface="Arial" panose="020B0604020202020204" pitchFamily="34" charset="0"/>
              <a:buNone/>
            </a:pPr>
            <a:endParaRPr lang="en-US"/>
          </a:p>
        </p:txBody>
      </p:sp>
      <p:graphicFrame>
        <p:nvGraphicFramePr>
          <p:cNvPr id="9" name="Table 4">
            <a:extLst>
              <a:ext uri="{FF2B5EF4-FFF2-40B4-BE49-F238E27FC236}">
                <a16:creationId xmlns:a16="http://schemas.microsoft.com/office/drawing/2014/main" id="{0A17F402-B704-4143-A9D1-EB50FF8883ED}"/>
              </a:ext>
            </a:extLst>
          </p:cNvPr>
          <p:cNvGraphicFramePr>
            <a:graphicFrameLocks noGrp="1"/>
          </p:cNvGraphicFramePr>
          <p:nvPr>
            <p:extLst>
              <p:ext uri="{D42A27DB-BD31-4B8C-83A1-F6EECF244321}">
                <p14:modId xmlns:p14="http://schemas.microsoft.com/office/powerpoint/2010/main" val="1639950092"/>
              </p:ext>
            </p:extLst>
          </p:nvPr>
        </p:nvGraphicFramePr>
        <p:xfrm>
          <a:off x="1657126" y="2223410"/>
          <a:ext cx="8922328" cy="3893612"/>
        </p:xfrm>
        <a:graphic>
          <a:graphicData uri="http://schemas.openxmlformats.org/drawingml/2006/table">
            <a:tbl>
              <a:tblPr firstRow="1" bandRow="1">
                <a:tableStyleId>{2D5ABB26-0587-4C30-8999-92F81FD0307C}</a:tableStyleId>
              </a:tblPr>
              <a:tblGrid>
                <a:gridCol w="4461164">
                  <a:extLst>
                    <a:ext uri="{9D8B030D-6E8A-4147-A177-3AD203B41FA5}">
                      <a16:colId xmlns:a16="http://schemas.microsoft.com/office/drawing/2014/main" val="2380150914"/>
                    </a:ext>
                  </a:extLst>
                </a:gridCol>
                <a:gridCol w="4461164">
                  <a:extLst>
                    <a:ext uri="{9D8B030D-6E8A-4147-A177-3AD203B41FA5}">
                      <a16:colId xmlns:a16="http://schemas.microsoft.com/office/drawing/2014/main" val="218270537"/>
                    </a:ext>
                  </a:extLst>
                </a:gridCol>
              </a:tblGrid>
              <a:tr h="973403">
                <a:tc>
                  <a:txBody>
                    <a:bodyPr/>
                    <a:lstStyle/>
                    <a:p>
                      <a:r>
                        <a:rPr lang="en-US" b="1"/>
                        <a:t>CSP Direct or Indirect provider</a:t>
                      </a:r>
                    </a:p>
                  </a:txBody>
                  <a:tcPr/>
                </a:tc>
                <a:tc>
                  <a:txBody>
                    <a:bodyPr/>
                    <a:lstStyle/>
                    <a:p>
                      <a:r>
                        <a:rPr lang="en-US"/>
                        <a:t>Contact you Partner Development Manager and start a conversation about a possible midmarket campaign</a:t>
                      </a:r>
                    </a:p>
                  </a:txBody>
                  <a:tcPr/>
                </a:tc>
                <a:extLst>
                  <a:ext uri="{0D108BD9-81ED-4DB2-BD59-A6C34878D82A}">
                    <a16:rowId xmlns:a16="http://schemas.microsoft.com/office/drawing/2014/main" val="2466580492"/>
                  </a:ext>
                </a:extLst>
              </a:tr>
              <a:tr h="973403">
                <a:tc>
                  <a:txBody>
                    <a:bodyPr/>
                    <a:lstStyle/>
                    <a:p>
                      <a:r>
                        <a:rPr lang="en-US" b="1"/>
                        <a:t>CSP reseller</a:t>
                      </a:r>
                    </a:p>
                  </a:txBody>
                  <a:tcPr/>
                </a:tc>
                <a:tc>
                  <a:txBody>
                    <a:bodyPr/>
                    <a:lstStyle/>
                    <a:p>
                      <a:r>
                        <a:rPr lang="en-US"/>
                        <a:t>Contact your Indirect Provider (Distributor) and join to the lead generation campaign as reseller</a:t>
                      </a:r>
                    </a:p>
                  </a:txBody>
                  <a:tcPr/>
                </a:tc>
                <a:extLst>
                  <a:ext uri="{0D108BD9-81ED-4DB2-BD59-A6C34878D82A}">
                    <a16:rowId xmlns:a16="http://schemas.microsoft.com/office/drawing/2014/main" val="1046884785"/>
                  </a:ext>
                </a:extLst>
              </a:tr>
              <a:tr h="973403">
                <a:tc>
                  <a:txBody>
                    <a:bodyPr/>
                    <a:lstStyle/>
                    <a:p>
                      <a:r>
                        <a:rPr lang="en-US" b="1"/>
                        <a:t>Cosell Ready/Fasttrack ready Partner with big Corporate and Enterprise customer base</a:t>
                      </a:r>
                    </a:p>
                  </a:txBody>
                  <a:tcPr/>
                </a:tc>
                <a:tc>
                  <a:txBody>
                    <a:bodyPr/>
                    <a:lstStyle/>
                    <a:p>
                      <a:r>
                        <a:rPr lang="en-US"/>
                        <a:t>Contact your Partner Development Manager or/and visit the Cloud Accelerator portal and nominate(from July) customers</a:t>
                      </a:r>
                    </a:p>
                  </a:txBody>
                  <a:tcPr/>
                </a:tc>
                <a:extLst>
                  <a:ext uri="{0D108BD9-81ED-4DB2-BD59-A6C34878D82A}">
                    <a16:rowId xmlns:a16="http://schemas.microsoft.com/office/drawing/2014/main" val="1404725265"/>
                  </a:ext>
                </a:extLst>
              </a:tr>
              <a:tr h="973403">
                <a:tc>
                  <a:txBody>
                    <a:bodyPr/>
                    <a:lstStyle/>
                    <a:p>
                      <a:r>
                        <a:rPr lang="en-US" b="1"/>
                        <a:t>Registered MPN Partner with no MW competency or Cosell ready status</a:t>
                      </a:r>
                    </a:p>
                  </a:txBody>
                  <a:tcPr/>
                </a:tc>
                <a:tc>
                  <a:txBody>
                    <a:bodyPr/>
                    <a:lstStyle/>
                    <a:p>
                      <a:r>
                        <a:rPr lang="en-US"/>
                        <a:t>Use the readiness materials and build competency, get the </a:t>
                      </a:r>
                      <a:r>
                        <a:rPr lang="en-US" err="1"/>
                        <a:t>cosell</a:t>
                      </a:r>
                      <a:r>
                        <a:rPr lang="en-US"/>
                        <a:t> ready status and join to the campaign </a:t>
                      </a:r>
                      <a:r>
                        <a:rPr lang="en-US">
                          <a:sym typeface="Wingdings" panose="05000000000000000000" pitchFamily="2" charset="2"/>
                        </a:rPr>
                        <a:t></a:t>
                      </a:r>
                      <a:endParaRPr lang="en-US"/>
                    </a:p>
                  </a:txBody>
                  <a:tcPr/>
                </a:tc>
                <a:extLst>
                  <a:ext uri="{0D108BD9-81ED-4DB2-BD59-A6C34878D82A}">
                    <a16:rowId xmlns:a16="http://schemas.microsoft.com/office/drawing/2014/main" val="2750865482"/>
                  </a:ext>
                </a:extLst>
              </a:tr>
            </a:tbl>
          </a:graphicData>
        </a:graphic>
      </p:graphicFrame>
    </p:spTree>
    <p:extLst>
      <p:ext uri="{BB962C8B-B14F-4D97-AF65-F5344CB8AC3E}">
        <p14:creationId xmlns:p14="http://schemas.microsoft.com/office/powerpoint/2010/main" val="90887101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2.potx" id="{71CFA071-08EA-4004-A754-9AD9BABBE25A}" vid="{670BEAA2-408A-4DDD-8F96-585C23CC66F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4.potx" id="{F8F49DAB-493D-4F75-A0D1-F71F195D3E66}" vid="{9DB34945-6D52-439B-845E-B1CB34CFA3B4}"/>
    </a:ext>
  </a:extLst>
</a:theme>
</file>

<file path=ppt/theme/theme12.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3.xml><?xml version="1.0" encoding="utf-8"?>
<a:theme xmlns:a="http://schemas.openxmlformats.org/drawingml/2006/main" name="8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2_OCP">
  <a:themeElements>
    <a:clrScheme name="OCP Palette">
      <a:dk1>
        <a:srgbClr val="353535"/>
      </a:dk1>
      <a:lt1>
        <a:srgbClr val="FFFFFF"/>
      </a:lt1>
      <a:dk2>
        <a:srgbClr val="0078D7"/>
      </a:dk2>
      <a:lt2>
        <a:srgbClr val="EAEAEA"/>
      </a:lt2>
      <a:accent1>
        <a:srgbClr val="0177D6"/>
      </a:accent1>
      <a:accent2>
        <a:srgbClr val="001F50"/>
      </a:accent2>
      <a:accent3>
        <a:srgbClr val="00BCF2"/>
      </a:accent3>
      <a:accent4>
        <a:srgbClr val="FF8C00"/>
      </a:accent4>
      <a:accent5>
        <a:srgbClr val="737373"/>
      </a:accent5>
      <a:accent6>
        <a:srgbClr val="E6E6E6"/>
      </a:accent6>
      <a:hlink>
        <a:srgbClr val="0078D7"/>
      </a:hlink>
      <a:folHlink>
        <a:srgbClr val="5C2C9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CP" id="{8BFF3460-678D-47B6-B1BD-3D918D4CE9E8}" vid="{D06B0333-78B3-4074-A6B0-5808B2A2E900}"/>
    </a:ext>
  </a:extLst>
</a:theme>
</file>

<file path=ppt/theme/theme4.xml><?xml version="1.0" encoding="utf-8"?>
<a:theme xmlns:a="http://schemas.openxmlformats.org/drawingml/2006/main" name="OCP FY18 Template">
  <a:themeElements>
    <a:clrScheme name="OCP Palette">
      <a:dk1>
        <a:srgbClr val="353535"/>
      </a:dk1>
      <a:lt1>
        <a:srgbClr val="FFFFFF"/>
      </a:lt1>
      <a:dk2>
        <a:srgbClr val="0078D7"/>
      </a:dk2>
      <a:lt2>
        <a:srgbClr val="EAEAEA"/>
      </a:lt2>
      <a:accent1>
        <a:srgbClr val="0177D6"/>
      </a:accent1>
      <a:accent2>
        <a:srgbClr val="001F50"/>
      </a:accent2>
      <a:accent3>
        <a:srgbClr val="00BCF2"/>
      </a:accent3>
      <a:accent4>
        <a:srgbClr val="FF8C00"/>
      </a:accent4>
      <a:accent5>
        <a:srgbClr val="737373"/>
      </a:accent5>
      <a:accent6>
        <a:srgbClr val="E6E6E6"/>
      </a:accent6>
      <a:hlink>
        <a:srgbClr val="0078D7"/>
      </a:hlink>
      <a:folHlink>
        <a:srgbClr val="5C2C9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CP FY18 Template" id="{65B29E02-25C7-40E6-A796-F2D1A2A5BC98}" vid="{434CC508-A546-44A6-8FE1-D67CBFC24386}"/>
    </a:ext>
  </a:extLst>
</a:theme>
</file>

<file path=ppt/theme/theme5.xml><?xml version="1.0" encoding="utf-8"?>
<a:theme xmlns:a="http://schemas.openxmlformats.org/drawingml/2006/main" name="5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8.potx" id="{724AF5A5-E2F9-4637-AA52-CF3C494E3E17}" vid="{80DD2ED2-4D50-46D7-9953-BFE52DABBA29}"/>
    </a:ext>
  </a:extLst>
</a:theme>
</file>

<file path=ppt/theme/theme6.xml><?xml version="1.0" encoding="utf-8"?>
<a:theme xmlns:a="http://schemas.openxmlformats.org/drawingml/2006/main" name="1_MYR_2013_PPT_Template_8_5x14_final">
  <a:themeElements>
    <a:clrScheme name="MYR template">
      <a:dk1>
        <a:srgbClr val="505050"/>
      </a:dk1>
      <a:lt1>
        <a:srgbClr val="FFFFFF"/>
      </a:lt1>
      <a:dk2>
        <a:srgbClr val="0072C6"/>
      </a:dk2>
      <a:lt2>
        <a:srgbClr val="DDDDDD"/>
      </a:lt2>
      <a:accent1>
        <a:srgbClr val="4668C5"/>
      </a:accent1>
      <a:accent2>
        <a:srgbClr val="FF8C00"/>
      </a:accent2>
      <a:accent3>
        <a:srgbClr val="0072C6"/>
      </a:accent3>
      <a:accent4>
        <a:srgbClr val="7FBA00"/>
      </a:accent4>
      <a:accent5>
        <a:srgbClr val="002050"/>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57150">
          <a:solidFill>
            <a:schemeClr val="accent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MYR_2013_PPT_Template_8_5x14_170320">
  <a:themeElements>
    <a:clrScheme name="MYR template">
      <a:dk1>
        <a:srgbClr val="505050"/>
      </a:dk1>
      <a:lt1>
        <a:srgbClr val="FFFFFF"/>
      </a:lt1>
      <a:dk2>
        <a:srgbClr val="0072C6"/>
      </a:dk2>
      <a:lt2>
        <a:srgbClr val="DDDDDD"/>
      </a:lt2>
      <a:accent1>
        <a:srgbClr val="4668C5"/>
      </a:accent1>
      <a:accent2>
        <a:srgbClr val="FF8C00"/>
      </a:accent2>
      <a:accent3>
        <a:srgbClr val="0072C6"/>
      </a:accent3>
      <a:accent4>
        <a:srgbClr val="7FBA00"/>
      </a:accent4>
      <a:accent5>
        <a:srgbClr val="002050"/>
      </a:accent5>
      <a:accent6>
        <a:srgbClr val="008272"/>
      </a:accent6>
      <a:hlink>
        <a:srgbClr val="0072C6"/>
      </a:hlink>
      <a:folHlink>
        <a:srgbClr val="0072C6"/>
      </a:folHlink>
    </a:clrScheme>
    <a:fontScheme name="Custom 11">
      <a:majorFont>
        <a:latin typeface="Segoe UI Semibold"/>
        <a:ea typeface=""/>
        <a:cs typeface=""/>
      </a:majorFont>
      <a:minorFont>
        <a:latin typeface="Segoe UI 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bg1">
              <a:lumMod val="85000"/>
            </a:schemeClr>
          </a:solid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57150">
          <a:solidFill>
            <a:schemeClr val="accent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3_MYR_2013_PPT_Template_8_5x14_final">
  <a:themeElements>
    <a:clrScheme name="MYR template">
      <a:dk1>
        <a:srgbClr val="505050"/>
      </a:dk1>
      <a:lt1>
        <a:srgbClr val="FFFFFF"/>
      </a:lt1>
      <a:dk2>
        <a:srgbClr val="0072C6"/>
      </a:dk2>
      <a:lt2>
        <a:srgbClr val="DDDDDD"/>
      </a:lt2>
      <a:accent1>
        <a:srgbClr val="4668C5"/>
      </a:accent1>
      <a:accent2>
        <a:srgbClr val="FF8C00"/>
      </a:accent2>
      <a:accent3>
        <a:srgbClr val="0072C6"/>
      </a:accent3>
      <a:accent4>
        <a:srgbClr val="7FBA00"/>
      </a:accent4>
      <a:accent5>
        <a:srgbClr val="002050"/>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57150">
          <a:solidFill>
            <a:schemeClr val="accent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0_WHITE TEMPLATE">
  <a:themeElements>
    <a:clrScheme name="BT - Blue on white - 2">
      <a:dk1>
        <a:srgbClr val="505050"/>
      </a:dk1>
      <a:lt1>
        <a:srgbClr val="FFFFFF"/>
      </a:lt1>
      <a:dk2>
        <a:srgbClr val="0078D7"/>
      </a:dk2>
      <a:lt2>
        <a:srgbClr val="00BCF2"/>
      </a:lt2>
      <a:accent1>
        <a:srgbClr val="0078D7"/>
      </a:accent1>
      <a:accent2>
        <a:srgbClr val="002050"/>
      </a:accent2>
      <a:accent3>
        <a:srgbClr val="B4009E"/>
      </a:accent3>
      <a:accent4>
        <a:srgbClr val="5C2D91"/>
      </a:accent4>
      <a:accent5>
        <a:srgbClr val="008272"/>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22225">
          <a:solidFill>
            <a:schemeClr val="bg1">
              <a:lumMod val="8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3d3ddbec-c63e-4f0d-8854-ebb967939da8"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B03ACC4A352C8489C330D9F82767555" ma:contentTypeVersion="16" ma:contentTypeDescription="Create a new document." ma:contentTypeScope="" ma:versionID="b19ec8f872336e56969517e8c6f52a6e">
  <xsd:schema xmlns:xsd="http://www.w3.org/2001/XMLSchema" xmlns:xs="http://www.w3.org/2001/XMLSchema" xmlns:p="http://schemas.microsoft.com/office/2006/metadata/properties" xmlns:ns1="http://schemas.microsoft.com/sharepoint/v3" xmlns:ns2="3d3ddbec-c63e-4f0d-8854-ebb967939da8" xmlns:ns3="f1bc4937-dc4b-452c-a4f9-e1b6dfebf199" targetNamespace="http://schemas.microsoft.com/office/2006/metadata/properties" ma:root="true" ma:fieldsID="70194f7dd5d48f6fd31b59bb8196abc7" ns1:_="" ns2:_="" ns3:_="">
    <xsd:import namespace="http://schemas.microsoft.com/sharepoint/v3"/>
    <xsd:import namespace="3d3ddbec-c63e-4f0d-8854-ebb967939da8"/>
    <xsd:import namespace="f1bc4937-dc4b-452c-a4f9-e1b6dfebf19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element ref="ns2:MediaServiceLocation" minOccurs="0"/>
                <xsd:element ref="ns2:MediaServiceEventHashCode" minOccurs="0"/>
                <xsd:element ref="ns2:MediaServiceGenerationTime" minOccurs="0"/>
                <xsd:element ref="ns2:MediaServiceOCR" minOccurs="0"/>
                <xsd:element ref="ns1:_ip_UnifiedCompliancePolicyProperties" minOccurs="0"/>
                <xsd:element ref="ns1:_ip_UnifiedCompliancePolicyUIAc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d3ddbec-c63e-4f0d-8854-ebb967939da8"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1bc4937-dc4b-452c-a4f9-e1b6dfebf19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A8149D-6E02-45ED-867B-BF87936206C5}">
  <ds:schemaRefs>
    <ds:schemaRef ds:uri="3d3ddbec-c63e-4f0d-8854-ebb967939da8"/>
    <ds:schemaRef ds:uri="f1bc4937-dc4b-452c-a4f9-e1b6dfebf19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30AE6F6-E50F-4B36-89EC-B126CC189CF1}">
  <ds:schemaRefs>
    <ds:schemaRef ds:uri="http://schemas.microsoft.com/sharepoint/v3/contenttype/forms"/>
  </ds:schemaRefs>
</ds:datastoreItem>
</file>

<file path=customXml/itemProps3.xml><?xml version="1.0" encoding="utf-8"?>
<ds:datastoreItem xmlns:ds="http://schemas.openxmlformats.org/officeDocument/2006/customXml" ds:itemID="{7B420C2C-F486-4632-9E3B-0772D809C04D}">
  <ds:schemaRefs>
    <ds:schemaRef ds:uri="3d3ddbec-c63e-4f0d-8854-ebb967939da8"/>
    <ds:schemaRef ds:uri="f1bc4937-dc4b-452c-a4f9-e1b6dfebf19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24</Slides>
  <Notes>17</Notes>
  <HiddenSlides>0</HiddenSlides>
  <ScaleCrop>false</ScaleCrop>
  <HeadingPairs>
    <vt:vector size="4" baseType="variant">
      <vt:variant>
        <vt:lpstr>Theme</vt:lpstr>
      </vt:variant>
      <vt:variant>
        <vt:i4>13</vt:i4>
      </vt:variant>
      <vt:variant>
        <vt:lpstr>Slide Titles</vt:lpstr>
      </vt:variant>
      <vt:variant>
        <vt:i4>24</vt:i4>
      </vt:variant>
    </vt:vector>
  </HeadingPairs>
  <TitlesOfParts>
    <vt:vector size="37" baseType="lpstr">
      <vt:lpstr>1_White Template</vt:lpstr>
      <vt:lpstr>Black Template</vt:lpstr>
      <vt:lpstr>2_OCP</vt:lpstr>
      <vt:lpstr>OCP FY18 Template</vt:lpstr>
      <vt:lpstr>5_White Template</vt:lpstr>
      <vt:lpstr>1_MYR_2013_PPT_Template_8_5x14_final</vt:lpstr>
      <vt:lpstr>MYR_2013_PPT_Template_8_5x14_170320</vt:lpstr>
      <vt:lpstr>13_MYR_2013_PPT_Template_8_5x14_final</vt:lpstr>
      <vt:lpstr>10_WHITE TEMPLATE</vt:lpstr>
      <vt:lpstr>Office Theme</vt:lpstr>
      <vt:lpstr>2_White Template</vt:lpstr>
      <vt:lpstr>1_Azure PPT Template - 2018</vt:lpstr>
      <vt:lpstr>8_WHITE TEMPLATE</vt:lpstr>
      <vt:lpstr>CEE Partner Readiness series  June edition  Go-To-Market update </vt:lpstr>
      <vt:lpstr>Today we will talk about </vt:lpstr>
      <vt:lpstr>How do we work with partners? </vt:lpstr>
      <vt:lpstr>PowerPoint Presentation</vt:lpstr>
      <vt:lpstr>Modern Work  Szabolcs Lippé</vt:lpstr>
      <vt:lpstr>FY21 Objectives, Priorities and Sales Plays</vt:lpstr>
      <vt:lpstr>FY21 Modern Work GTM strategy</vt:lpstr>
      <vt:lpstr>Partner readiness</vt:lpstr>
      <vt:lpstr>Next steps (on top of doing the readiness)</vt:lpstr>
      <vt:lpstr>Business Applications  Peter Kuna</vt:lpstr>
      <vt:lpstr>Microsoft Fiscal Year 2021 priorities – Business Applications</vt:lpstr>
      <vt:lpstr>Learning options for you</vt:lpstr>
      <vt:lpstr>Through Partner Activities and “in-a-day” offers</vt:lpstr>
      <vt:lpstr>Power Platform Partner Program</vt:lpstr>
      <vt:lpstr>Dynamics Migration Program</vt:lpstr>
      <vt:lpstr>Azure Applications, Infrastructure, Data, AI   Tomas Pavlu</vt:lpstr>
      <vt:lpstr>PowerPoint Presentation</vt:lpstr>
      <vt:lpstr>PowerPoint Presentation</vt:lpstr>
      <vt:lpstr>PowerPoint Presentation</vt:lpstr>
      <vt:lpstr>PowerPoint Presentation</vt:lpstr>
      <vt:lpstr>PowerPoint Presentation</vt:lpstr>
      <vt:lpstr>PowerPoint Presentation</vt:lpstr>
      <vt:lpstr>Access presentation &amp; recording at aka.ms/AA8t54z  Subscribe to our newsletter: aka.ms/AA8t56p </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2020-06-16T11:04:05Z</dcterms:created>
  <dcterms:modified xsi:type="dcterms:W3CDTF">2020-06-26T08:06:18Z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0x0101002B03ACC4A352C8489C330D9F82767555</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ActionId">
    <vt:lpwstr>8f17507f-0b8e-4d53-aa52-1e11eafb6911</vt:lpwstr>
  </property>
  <property fmtid="{D5CDD505-2E9C-101B-9397-08002B2CF9AE}" pid="6" name="MSIP_Label_f42aa342-8706-4288-bd11-ebb85995028c_Method">
    <vt:lpwstr>Standard</vt:lpwstr>
  </property>
  <property fmtid="{D5CDD505-2E9C-101B-9397-08002B2CF9AE}" pid="7" name="MSIP_Label_f42aa342-8706-4288-bd11-ebb85995028c_SetDate">
    <vt:lpwstr>2020-06-16T11:04:13Z</vt:lpwstr>
  </property>
  <property fmtid="{D5CDD505-2E9C-101B-9397-08002B2CF9AE}" pid="8" name="MSIP_Label_f42aa342-8706-4288-bd11-ebb85995028c_Name">
    <vt:lpwstr>Internal</vt:lpwstr>
  </property>
  <property fmtid="{D5CDD505-2E9C-101B-9397-08002B2CF9AE}" pid="9" name="MSIP_Label_f42aa342-8706-4288-bd11-ebb85995028c_ContentBits">
    <vt:lpwstr>0</vt:lpwstr>
  </property>
</Properties>
</file>